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9" r:id="rId3"/>
    <p:sldId id="260" r:id="rId4"/>
    <p:sldId id="278" r:id="rId5"/>
    <p:sldId id="269" r:id="rId6"/>
    <p:sldId id="270" r:id="rId7"/>
  </p:sldIdLst>
  <p:sldSz cx="9144000" cy="5143500" type="screen16x9"/>
  <p:notesSz cx="6858000" cy="9144000"/>
  <p:embeddedFontLst>
    <p:embeddedFont>
      <p:font typeface="Teko Light" charset="0"/>
      <p:regular r:id="rId9"/>
    </p:embeddedFont>
    <p:embeddedFont>
      <p:font typeface="Hind Vadodara Light" charset="0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Raleway" charset="-52"/>
      <p:regular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 xmlns="">
        <p15:guide id="1" pos="2880" userDrawn="1">
          <p15:clr>
            <a:srgbClr val="9AA0A6"/>
          </p15:clr>
        </p15:guide>
        <p15:guide id="2" orient="horz" pos="2846" userDrawn="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125" d="100"/>
          <a:sy n="125" d="100"/>
        </p:scale>
        <p:origin x="-226" y="-77"/>
      </p:cViewPr>
      <p:guideLst>
        <p:guide orient="horz" pos="284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63da1a43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63da1a43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6320de4b7d_0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6320de4b7d_0_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6320de4b7d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6320de4b7d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g63da1a4385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4" name="Google Shape;754;g63da1a4385_0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63e8071fd6_2_9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63e8071fd6_2_9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70c12e5f0d_1_4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70c12e5f0d_1_4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 cstate="screen"/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481725" y="1331450"/>
            <a:ext cx="4180500" cy="174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None/>
              <a:defRPr sz="52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None/>
              <a:defRPr sz="52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None/>
              <a:defRPr sz="52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None/>
              <a:defRPr sz="52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None/>
              <a:defRPr sz="52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None/>
              <a:defRPr sz="52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None/>
              <a:defRPr sz="52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200"/>
              <a:buNone/>
              <a:defRPr sz="52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335000" y="3257551"/>
            <a:ext cx="2473800" cy="47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blipFill>
          <a:blip r:embed="rId2" cstate="screen"/>
          <a:stretch>
            <a:fillRect/>
          </a:stretch>
        </a:blip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ctrTitle"/>
          </p:nvPr>
        </p:nvSpPr>
        <p:spPr>
          <a:xfrm>
            <a:off x="4007825" y="1945343"/>
            <a:ext cx="4535700" cy="822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6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5621050" y="2620363"/>
            <a:ext cx="29223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title" idx="2" hasCustomPrompt="1"/>
          </p:nvPr>
        </p:nvSpPr>
        <p:spPr>
          <a:xfrm>
            <a:off x="2595072" y="2093275"/>
            <a:ext cx="1053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None/>
              <a:defRPr sz="7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 panose="020B0603050000020004"/>
              <a:buNone/>
              <a:defRPr sz="5500">
                <a:solidFill>
                  <a:schemeClr val="lt2"/>
                </a:solidFill>
                <a:latin typeface="Fira Sans Extra Condensed Medium" panose="020B0603050000020004"/>
                <a:ea typeface="Fira Sans Extra Condensed Medium" panose="020B0603050000020004"/>
                <a:cs typeface="Fira Sans Extra Condensed Medium" panose="020B0603050000020004"/>
                <a:sym typeface="Fira Sans Extra Condensed Medium" panose="020B0603050000020004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 panose="020B0603050000020004"/>
              <a:buNone/>
              <a:defRPr sz="5500">
                <a:solidFill>
                  <a:schemeClr val="lt2"/>
                </a:solidFill>
                <a:latin typeface="Fira Sans Extra Condensed Medium" panose="020B0603050000020004"/>
                <a:ea typeface="Fira Sans Extra Condensed Medium" panose="020B0603050000020004"/>
                <a:cs typeface="Fira Sans Extra Condensed Medium" panose="020B0603050000020004"/>
                <a:sym typeface="Fira Sans Extra Condensed Medium" panose="020B0603050000020004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 panose="020B0603050000020004"/>
              <a:buNone/>
              <a:defRPr sz="5500">
                <a:solidFill>
                  <a:schemeClr val="lt2"/>
                </a:solidFill>
                <a:latin typeface="Fira Sans Extra Condensed Medium" panose="020B0603050000020004"/>
                <a:ea typeface="Fira Sans Extra Condensed Medium" panose="020B0603050000020004"/>
                <a:cs typeface="Fira Sans Extra Condensed Medium" panose="020B0603050000020004"/>
                <a:sym typeface="Fira Sans Extra Condensed Medium" panose="020B0603050000020004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 panose="020B0603050000020004"/>
              <a:buNone/>
              <a:defRPr sz="5500">
                <a:solidFill>
                  <a:schemeClr val="lt2"/>
                </a:solidFill>
                <a:latin typeface="Fira Sans Extra Condensed Medium" panose="020B0603050000020004"/>
                <a:ea typeface="Fira Sans Extra Condensed Medium" panose="020B0603050000020004"/>
                <a:cs typeface="Fira Sans Extra Condensed Medium" panose="020B0603050000020004"/>
                <a:sym typeface="Fira Sans Extra Condensed Medium" panose="020B0603050000020004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 panose="020B0603050000020004"/>
              <a:buNone/>
              <a:defRPr sz="5500">
                <a:solidFill>
                  <a:schemeClr val="lt2"/>
                </a:solidFill>
                <a:latin typeface="Fira Sans Extra Condensed Medium" panose="020B0603050000020004"/>
                <a:ea typeface="Fira Sans Extra Condensed Medium" panose="020B0603050000020004"/>
                <a:cs typeface="Fira Sans Extra Condensed Medium" panose="020B0603050000020004"/>
                <a:sym typeface="Fira Sans Extra Condensed Medium" panose="020B0603050000020004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 panose="020B0603050000020004"/>
              <a:buNone/>
              <a:defRPr sz="5500">
                <a:solidFill>
                  <a:schemeClr val="lt2"/>
                </a:solidFill>
                <a:latin typeface="Fira Sans Extra Condensed Medium" panose="020B0603050000020004"/>
                <a:ea typeface="Fira Sans Extra Condensed Medium" panose="020B0603050000020004"/>
                <a:cs typeface="Fira Sans Extra Condensed Medium" panose="020B0603050000020004"/>
                <a:sym typeface="Fira Sans Extra Condensed Medium" panose="020B0603050000020004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 panose="020B0603050000020004"/>
              <a:buNone/>
              <a:defRPr sz="5500">
                <a:solidFill>
                  <a:schemeClr val="lt2"/>
                </a:solidFill>
                <a:latin typeface="Fira Sans Extra Condensed Medium" panose="020B0603050000020004"/>
                <a:ea typeface="Fira Sans Extra Condensed Medium" panose="020B0603050000020004"/>
                <a:cs typeface="Fira Sans Extra Condensed Medium" panose="020B0603050000020004"/>
                <a:sym typeface="Fira Sans Extra Condensed Medium" panose="020B0603050000020004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Fira Sans Extra Condensed Medium" panose="020B0603050000020004"/>
              <a:buNone/>
              <a:defRPr sz="5500">
                <a:solidFill>
                  <a:schemeClr val="lt2"/>
                </a:solidFill>
                <a:latin typeface="Fira Sans Extra Condensed Medium" panose="020B0603050000020004"/>
                <a:ea typeface="Fira Sans Extra Condensed Medium" panose="020B0603050000020004"/>
                <a:cs typeface="Fira Sans Extra Condensed Medium" panose="020B0603050000020004"/>
                <a:sym typeface="Fira Sans Extra Condensed Medium" panose="020B0603050000020004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blipFill>
          <a:blip r:embed="rId2" cstate="screen"/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body" idx="1"/>
          </p:nvPr>
        </p:nvSpPr>
        <p:spPr>
          <a:xfrm>
            <a:off x="712480" y="1297750"/>
            <a:ext cx="3128100" cy="290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/>
            </a:lvl1pPr>
            <a:lvl2pPr marL="914400" lvl="1" indent="-330200">
              <a:spcBef>
                <a:spcPts val="1600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2pPr>
            <a:lvl3pPr marL="1371600" lvl="2" indent="-323850">
              <a:spcBef>
                <a:spcPts val="1600"/>
              </a:spcBef>
              <a:spcAft>
                <a:spcPts val="0"/>
              </a:spcAft>
              <a:buSzPts val="1500"/>
              <a:buFont typeface="Nunito Light"/>
              <a:buChar char="■"/>
              <a:defRPr/>
            </a:lvl3pPr>
            <a:lvl4pPr marL="1828800" lvl="3" indent="-323850">
              <a:spcBef>
                <a:spcPts val="1600"/>
              </a:spcBef>
              <a:spcAft>
                <a:spcPts val="0"/>
              </a:spcAft>
              <a:buSzPts val="1500"/>
              <a:buFont typeface="Nunito Light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3200400" lvl="6" indent="-311150">
              <a:spcBef>
                <a:spcPts val="1600"/>
              </a:spcBef>
              <a:spcAft>
                <a:spcPts val="0"/>
              </a:spcAft>
              <a:buSzPts val="1300"/>
              <a:buFont typeface="Nunito Light"/>
              <a:buChar char="●"/>
              <a:defRPr/>
            </a:lvl7pPr>
            <a:lvl8pPr marL="3657600" lvl="7" indent="-311150">
              <a:spcBef>
                <a:spcPts val="1600"/>
              </a:spcBef>
              <a:spcAft>
                <a:spcPts val="0"/>
              </a:spcAft>
              <a:buSzPts val="1300"/>
              <a:buFont typeface="Nunito Light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2421000" y="283608"/>
            <a:ext cx="43020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blipFill>
          <a:blip r:embed="rId2" cstate="screen"/>
          <a:stretch>
            <a:fillRect/>
          </a:stretch>
        </a:blip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>
            <a:spLocks noGrp="1"/>
          </p:cNvSpPr>
          <p:nvPr>
            <p:ph type="title"/>
          </p:nvPr>
        </p:nvSpPr>
        <p:spPr>
          <a:xfrm>
            <a:off x="2421000" y="283608"/>
            <a:ext cx="43020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blipFill>
          <a:blip r:embed="rId2" cstate="screen"/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 txBox="1">
            <a:spLocks noGrp="1"/>
          </p:cNvSpPr>
          <p:nvPr>
            <p:ph type="subTitle" idx="1"/>
          </p:nvPr>
        </p:nvSpPr>
        <p:spPr>
          <a:xfrm flipH="1">
            <a:off x="546575" y="2518225"/>
            <a:ext cx="8050800" cy="188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aleway"/>
              <a:buAutoNum type="arabicPeriod"/>
              <a:defRPr sz="1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title"/>
          </p:nvPr>
        </p:nvSpPr>
        <p:spPr>
          <a:xfrm>
            <a:off x="2421000" y="283608"/>
            <a:ext cx="43020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blipFill>
          <a:blip r:embed="rId2" cstate="screen"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title"/>
          </p:nvPr>
        </p:nvSpPr>
        <p:spPr>
          <a:xfrm>
            <a:off x="625025" y="35533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72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subTitle" idx="1"/>
          </p:nvPr>
        </p:nvSpPr>
        <p:spPr>
          <a:xfrm>
            <a:off x="625025" y="1331190"/>
            <a:ext cx="3375300" cy="143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1_1">
    <p:bg>
      <p:bgPr>
        <a:blipFill>
          <a:blip r:embed="rId2" cstate="screen"/>
          <a:stretch>
            <a:fillRect/>
          </a:stretch>
        </a:blip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>
            <a:spLocks noGrp="1"/>
          </p:cNvSpPr>
          <p:nvPr>
            <p:ph type="ctrTitle"/>
          </p:nvPr>
        </p:nvSpPr>
        <p:spPr>
          <a:xfrm flipH="1">
            <a:off x="5126168" y="3534082"/>
            <a:ext cx="18693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subTitle" idx="1"/>
          </p:nvPr>
        </p:nvSpPr>
        <p:spPr>
          <a:xfrm flipH="1">
            <a:off x="5126168" y="2966850"/>
            <a:ext cx="18693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67" name="Google Shape;67;p14"/>
          <p:cNvSpPr txBox="1">
            <a:spLocks noGrp="1"/>
          </p:cNvSpPr>
          <p:nvPr>
            <p:ph type="ctrTitle" idx="2"/>
          </p:nvPr>
        </p:nvSpPr>
        <p:spPr>
          <a:xfrm flipH="1">
            <a:off x="5150318" y="2085436"/>
            <a:ext cx="1821000" cy="45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4"/>
          <p:cNvSpPr txBox="1">
            <a:spLocks noGrp="1"/>
          </p:cNvSpPr>
          <p:nvPr>
            <p:ph type="subTitle" idx="3"/>
          </p:nvPr>
        </p:nvSpPr>
        <p:spPr>
          <a:xfrm flipH="1">
            <a:off x="5126168" y="1517150"/>
            <a:ext cx="18693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69" name="Google Shape;69;p14"/>
          <p:cNvSpPr txBox="1">
            <a:spLocks noGrp="1"/>
          </p:cNvSpPr>
          <p:nvPr>
            <p:ph type="ctrTitle" idx="4"/>
          </p:nvPr>
        </p:nvSpPr>
        <p:spPr>
          <a:xfrm flipH="1">
            <a:off x="2241967" y="2088936"/>
            <a:ext cx="1793700" cy="45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14"/>
          <p:cNvSpPr txBox="1">
            <a:spLocks noGrp="1"/>
          </p:cNvSpPr>
          <p:nvPr>
            <p:ph type="subTitle" idx="5"/>
          </p:nvPr>
        </p:nvSpPr>
        <p:spPr>
          <a:xfrm flipH="1">
            <a:off x="2204167" y="1517160"/>
            <a:ext cx="18693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1" name="Google Shape;71;p14"/>
          <p:cNvSpPr txBox="1">
            <a:spLocks noGrp="1"/>
          </p:cNvSpPr>
          <p:nvPr>
            <p:ph type="ctrTitle" idx="6"/>
          </p:nvPr>
        </p:nvSpPr>
        <p:spPr>
          <a:xfrm flipH="1">
            <a:off x="2204167" y="3534082"/>
            <a:ext cx="18693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18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4"/>
          <p:cNvSpPr txBox="1">
            <a:spLocks noGrp="1"/>
          </p:cNvSpPr>
          <p:nvPr>
            <p:ph type="subTitle" idx="7"/>
          </p:nvPr>
        </p:nvSpPr>
        <p:spPr>
          <a:xfrm flipH="1">
            <a:off x="2204167" y="2966850"/>
            <a:ext cx="18693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3" name="Google Shape;73;p14"/>
          <p:cNvSpPr txBox="1">
            <a:spLocks noGrp="1"/>
          </p:cNvSpPr>
          <p:nvPr>
            <p:ph type="title" idx="8"/>
          </p:nvPr>
        </p:nvSpPr>
        <p:spPr>
          <a:xfrm>
            <a:off x="2421000" y="283608"/>
            <a:ext cx="43020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1">
    <p:bg>
      <p:bgPr>
        <a:solidFill>
          <a:schemeClr val="lt2"/>
        </a:solid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eko Light"/>
              <a:buNone/>
              <a:defRPr sz="2400">
                <a:solidFill>
                  <a:schemeClr val="dk1"/>
                </a:solidFill>
                <a:latin typeface="Teko Light"/>
                <a:ea typeface="Teko Light"/>
                <a:cs typeface="Teko Light"/>
                <a:sym typeface="Tek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eko Light"/>
              <a:buNone/>
              <a:defRPr sz="2400">
                <a:solidFill>
                  <a:schemeClr val="dk1"/>
                </a:solidFill>
                <a:latin typeface="Teko Light"/>
                <a:ea typeface="Teko Light"/>
                <a:cs typeface="Teko Light"/>
                <a:sym typeface="Teko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eko Light"/>
              <a:buNone/>
              <a:defRPr sz="2400">
                <a:solidFill>
                  <a:schemeClr val="dk1"/>
                </a:solidFill>
                <a:latin typeface="Teko Light"/>
                <a:ea typeface="Teko Light"/>
                <a:cs typeface="Teko Light"/>
                <a:sym typeface="Teko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eko Light"/>
              <a:buNone/>
              <a:defRPr sz="2400">
                <a:solidFill>
                  <a:schemeClr val="dk1"/>
                </a:solidFill>
                <a:latin typeface="Teko Light"/>
                <a:ea typeface="Teko Light"/>
                <a:cs typeface="Teko Light"/>
                <a:sym typeface="Teko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eko Light"/>
              <a:buNone/>
              <a:defRPr sz="2400">
                <a:solidFill>
                  <a:schemeClr val="dk1"/>
                </a:solidFill>
                <a:latin typeface="Teko Light"/>
                <a:ea typeface="Teko Light"/>
                <a:cs typeface="Teko Light"/>
                <a:sym typeface="Teko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eko Light"/>
              <a:buNone/>
              <a:defRPr sz="2400">
                <a:solidFill>
                  <a:schemeClr val="dk1"/>
                </a:solidFill>
                <a:latin typeface="Teko Light"/>
                <a:ea typeface="Teko Light"/>
                <a:cs typeface="Teko Light"/>
                <a:sym typeface="Teko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eko Light"/>
              <a:buNone/>
              <a:defRPr sz="2400">
                <a:solidFill>
                  <a:schemeClr val="dk1"/>
                </a:solidFill>
                <a:latin typeface="Teko Light"/>
                <a:ea typeface="Teko Light"/>
                <a:cs typeface="Teko Light"/>
                <a:sym typeface="Teko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eko Light"/>
              <a:buNone/>
              <a:defRPr sz="2400">
                <a:solidFill>
                  <a:schemeClr val="dk1"/>
                </a:solidFill>
                <a:latin typeface="Teko Light"/>
                <a:ea typeface="Teko Light"/>
                <a:cs typeface="Teko Light"/>
                <a:sym typeface="Teko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eko Light"/>
              <a:buNone/>
              <a:defRPr sz="2400">
                <a:solidFill>
                  <a:schemeClr val="dk1"/>
                </a:solidFill>
                <a:latin typeface="Teko Light"/>
                <a:ea typeface="Teko Light"/>
                <a:cs typeface="Teko Light"/>
                <a:sym typeface="Teko Ligh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ind Vadodara Light" panose="02000000000000000000"/>
              <a:buChar char="●"/>
              <a:defRPr sz="1800">
                <a:solidFill>
                  <a:schemeClr val="dk1"/>
                </a:solidFill>
                <a:latin typeface="Hind Vadodara Light" panose="02000000000000000000"/>
                <a:ea typeface="Hind Vadodara Light" panose="02000000000000000000"/>
                <a:cs typeface="Hind Vadodara Light" panose="02000000000000000000"/>
                <a:sym typeface="Hind Vadodara Light" panose="02000000000000000000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ind Vadodara Light" panose="02000000000000000000"/>
              <a:buChar char="○"/>
              <a:defRPr>
                <a:solidFill>
                  <a:schemeClr val="dk1"/>
                </a:solidFill>
                <a:latin typeface="Hind Vadodara Light" panose="02000000000000000000"/>
                <a:ea typeface="Hind Vadodara Light" panose="02000000000000000000"/>
                <a:cs typeface="Hind Vadodara Light" panose="02000000000000000000"/>
                <a:sym typeface="Hind Vadodara Light" panose="02000000000000000000"/>
              </a:defRPr>
            </a:lvl2pPr>
            <a:lvl3pPr marL="1371600" lvl="2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ind Vadodara Light" panose="02000000000000000000"/>
              <a:buChar char="■"/>
              <a:defRPr sz="1200">
                <a:solidFill>
                  <a:schemeClr val="dk1"/>
                </a:solidFill>
                <a:latin typeface="Hind Vadodara Light" panose="02000000000000000000"/>
                <a:ea typeface="Hind Vadodara Light" panose="02000000000000000000"/>
                <a:cs typeface="Hind Vadodara Light" panose="02000000000000000000"/>
                <a:sym typeface="Hind Vadodara Light" panose="02000000000000000000"/>
              </a:defRPr>
            </a:lvl3pPr>
            <a:lvl4pPr marL="1828800" lvl="3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ind Vadodara Light" panose="02000000000000000000"/>
              <a:buChar char="●"/>
              <a:defRPr sz="1200">
                <a:solidFill>
                  <a:schemeClr val="dk1"/>
                </a:solidFill>
                <a:latin typeface="Hind Vadodara Light" panose="02000000000000000000"/>
                <a:ea typeface="Hind Vadodara Light" panose="02000000000000000000"/>
                <a:cs typeface="Hind Vadodara Light" panose="02000000000000000000"/>
                <a:sym typeface="Hind Vadodara Light" panose="02000000000000000000"/>
              </a:defRPr>
            </a:lvl4pPr>
            <a:lvl5pPr marL="2286000" lvl="4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ind Vadodara Light" panose="02000000000000000000"/>
              <a:buChar char="○"/>
              <a:defRPr sz="1200">
                <a:solidFill>
                  <a:schemeClr val="dk1"/>
                </a:solidFill>
                <a:latin typeface="Hind Vadodara Light" panose="02000000000000000000"/>
                <a:ea typeface="Hind Vadodara Light" panose="02000000000000000000"/>
                <a:cs typeface="Hind Vadodara Light" panose="02000000000000000000"/>
                <a:sym typeface="Hind Vadodara Light" panose="02000000000000000000"/>
              </a:defRPr>
            </a:lvl5pPr>
            <a:lvl6pPr marL="2743200" lvl="5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ind Vadodara Light" panose="02000000000000000000"/>
              <a:buChar char="■"/>
              <a:defRPr sz="1200">
                <a:solidFill>
                  <a:schemeClr val="dk1"/>
                </a:solidFill>
                <a:latin typeface="Hind Vadodara Light" panose="02000000000000000000"/>
                <a:ea typeface="Hind Vadodara Light" panose="02000000000000000000"/>
                <a:cs typeface="Hind Vadodara Light" panose="02000000000000000000"/>
                <a:sym typeface="Hind Vadodara Light" panose="02000000000000000000"/>
              </a:defRPr>
            </a:lvl6pPr>
            <a:lvl7pPr marL="3200400" lvl="6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ind Vadodara Light" panose="02000000000000000000"/>
              <a:buChar char="●"/>
              <a:defRPr sz="1200">
                <a:solidFill>
                  <a:schemeClr val="dk1"/>
                </a:solidFill>
                <a:latin typeface="Hind Vadodara Light" panose="02000000000000000000"/>
                <a:ea typeface="Hind Vadodara Light" panose="02000000000000000000"/>
                <a:cs typeface="Hind Vadodara Light" panose="02000000000000000000"/>
                <a:sym typeface="Hind Vadodara Light" panose="02000000000000000000"/>
              </a:defRPr>
            </a:lvl7pPr>
            <a:lvl8pPr marL="3657600" lvl="7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Hind Vadodara Light" panose="02000000000000000000"/>
              <a:buChar char="○"/>
              <a:defRPr sz="1200">
                <a:solidFill>
                  <a:schemeClr val="dk1"/>
                </a:solidFill>
                <a:latin typeface="Hind Vadodara Light" panose="02000000000000000000"/>
                <a:ea typeface="Hind Vadodara Light" panose="02000000000000000000"/>
                <a:cs typeface="Hind Vadodara Light" panose="02000000000000000000"/>
                <a:sym typeface="Hind Vadodara Light" panose="02000000000000000000"/>
              </a:defRPr>
            </a:lvl8pPr>
            <a:lvl9pPr marL="4114800" lvl="8" indent="-30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Hind Vadodara Light" panose="02000000000000000000"/>
              <a:buChar char="■"/>
              <a:defRPr sz="1200">
                <a:solidFill>
                  <a:schemeClr val="dk1"/>
                </a:solidFill>
                <a:latin typeface="Hind Vadodara Light" panose="02000000000000000000"/>
                <a:ea typeface="Hind Vadodara Light" panose="02000000000000000000"/>
                <a:cs typeface="Hind Vadodara Light" panose="02000000000000000000"/>
                <a:sym typeface="Hind Vadodara Light" panose="02000000000000000000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7"/>
          <p:cNvSpPr txBox="1">
            <a:spLocks noGrp="1"/>
          </p:cNvSpPr>
          <p:nvPr>
            <p:ph type="ctrTitle"/>
          </p:nvPr>
        </p:nvSpPr>
        <p:spPr>
          <a:xfrm>
            <a:off x="1830559" y="1188313"/>
            <a:ext cx="5482832" cy="288025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«Использование детской цифровой лаборатории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Наураша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стране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Наурандии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для развития познавательной активности дошкольников»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0" name="Google Shape;130;p27"/>
          <p:cNvSpPr txBox="1">
            <a:spLocks noGrp="1"/>
          </p:cNvSpPr>
          <p:nvPr>
            <p:ph type="subTitle" idx="1"/>
          </p:nvPr>
        </p:nvSpPr>
        <p:spPr>
          <a:xfrm>
            <a:off x="3335075" y="4569517"/>
            <a:ext cx="2473800" cy="47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Ключи, 2026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17472" y="323087"/>
            <a:ext cx="6500216" cy="687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 дошкольное образовательное учреждение</a:t>
            </a:r>
          </a:p>
          <a:p>
            <a:pPr algn="ctr"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бщеразвивающего вида «Елочка»</a:t>
            </a:r>
            <a:endParaRPr lang="ru-RU" sz="16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3823440"/>
            <a:ext cx="4856922" cy="7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Подготовила воспитатель: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Антропова Л.В.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0"/>
          <p:cNvSpPr txBox="1">
            <a:spLocks noGrp="1"/>
          </p:cNvSpPr>
          <p:nvPr>
            <p:ph type="title" idx="2"/>
          </p:nvPr>
        </p:nvSpPr>
        <p:spPr>
          <a:xfrm>
            <a:off x="2595072" y="2093275"/>
            <a:ext cx="10530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01</a:t>
            </a:r>
            <a:endParaRPr dirty="0"/>
          </a:p>
        </p:txBody>
      </p:sp>
      <p:sp>
        <p:nvSpPr>
          <p:cNvPr id="162" name="Google Shape;162;p30"/>
          <p:cNvSpPr txBox="1">
            <a:spLocks noGrp="1"/>
          </p:cNvSpPr>
          <p:nvPr>
            <p:ph type="ctrTitle"/>
          </p:nvPr>
        </p:nvSpPr>
        <p:spPr>
          <a:xfrm>
            <a:off x="4106650" y="2160691"/>
            <a:ext cx="4535700" cy="822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Цель:</a:t>
            </a:r>
            <a:endParaRPr dirty="0"/>
          </a:p>
        </p:txBody>
      </p:sp>
      <p:sp>
        <p:nvSpPr>
          <p:cNvPr id="163" name="Google Shape;163;p30"/>
          <p:cNvSpPr txBox="1">
            <a:spLocks noGrp="1"/>
          </p:cNvSpPr>
          <p:nvPr>
            <p:ph type="subTitle" idx="1"/>
          </p:nvPr>
        </p:nvSpPr>
        <p:spPr>
          <a:xfrm>
            <a:off x="3909000" y="2841677"/>
            <a:ext cx="473335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педагогов с особенностями работы детской цифровой лаборатории «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Наураша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стране «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Наурандии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 с возможностями ее использования в опытно-экспериментальной деятельности с детьми дошкольного возраста. 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1"/>
          <p:cNvSpPr txBox="1">
            <a:spLocks noGrp="1"/>
          </p:cNvSpPr>
          <p:nvPr>
            <p:ph type="title"/>
          </p:nvPr>
        </p:nvSpPr>
        <p:spPr>
          <a:xfrm>
            <a:off x="1429173" y="283608"/>
            <a:ext cx="6830877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использования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9" name="Google Shape;169;p31"/>
          <p:cNvSpPr/>
          <p:nvPr/>
        </p:nvSpPr>
        <p:spPr>
          <a:xfrm>
            <a:off x="-691411" y="1228650"/>
            <a:ext cx="5724600" cy="5724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31"/>
          <p:cNvSpPr txBox="1">
            <a:spLocks noGrp="1"/>
          </p:cNvSpPr>
          <p:nvPr>
            <p:ph type="body" idx="1"/>
          </p:nvPr>
        </p:nvSpPr>
        <p:spPr>
          <a:xfrm>
            <a:off x="338667" y="2620900"/>
            <a:ext cx="3648777" cy="173805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дети рано приобщаются к компьютерной технике и совершенно естественно воспринимают ее как интересного игрового партнера.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1" name="Google Shape;171;p31"/>
          <p:cNvGrpSpPr/>
          <p:nvPr/>
        </p:nvGrpSpPr>
        <p:grpSpPr>
          <a:xfrm>
            <a:off x="3750675" y="1647300"/>
            <a:ext cx="7125699" cy="2743119"/>
            <a:chOff x="3750675" y="1647300"/>
            <a:chExt cx="7125699" cy="2743119"/>
          </a:xfrm>
        </p:grpSpPr>
        <p:sp>
          <p:nvSpPr>
            <p:cNvPr id="172" name="Google Shape;172;p31"/>
            <p:cNvSpPr/>
            <p:nvPr/>
          </p:nvSpPr>
          <p:spPr>
            <a:xfrm>
              <a:off x="4417350" y="4125419"/>
              <a:ext cx="6459024" cy="265000"/>
            </a:xfrm>
            <a:custGeom>
              <a:avLst/>
              <a:gdLst/>
              <a:ahLst/>
              <a:cxnLst/>
              <a:rect l="l" t="t" r="r" b="b"/>
              <a:pathLst>
                <a:path w="284038" h="10600" extrusionOk="0">
                  <a:moveTo>
                    <a:pt x="1" y="1"/>
                  </a:moveTo>
                  <a:lnTo>
                    <a:pt x="1" y="10600"/>
                  </a:lnTo>
                  <a:lnTo>
                    <a:pt x="284038" y="10600"/>
                  </a:lnTo>
                  <a:lnTo>
                    <a:pt x="28403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31"/>
            <p:cNvSpPr/>
            <p:nvPr/>
          </p:nvSpPr>
          <p:spPr>
            <a:xfrm>
              <a:off x="5814975" y="2149825"/>
              <a:ext cx="1124175" cy="839125"/>
            </a:xfrm>
            <a:custGeom>
              <a:avLst/>
              <a:gdLst/>
              <a:ahLst/>
              <a:cxnLst/>
              <a:rect l="l" t="t" r="r" b="b"/>
              <a:pathLst>
                <a:path w="44967" h="33565" fill="none" extrusionOk="0">
                  <a:moveTo>
                    <a:pt x="42879" y="17505"/>
                  </a:moveTo>
                  <a:lnTo>
                    <a:pt x="42879" y="7709"/>
                  </a:lnTo>
                  <a:cubicBezTo>
                    <a:pt x="42879" y="7709"/>
                    <a:pt x="44967" y="1178"/>
                    <a:pt x="36322" y="1178"/>
                  </a:cubicBezTo>
                  <a:lnTo>
                    <a:pt x="8351" y="1178"/>
                  </a:lnTo>
                  <a:cubicBezTo>
                    <a:pt x="8351" y="1178"/>
                    <a:pt x="1" y="0"/>
                    <a:pt x="1" y="6825"/>
                  </a:cubicBezTo>
                  <a:lnTo>
                    <a:pt x="1" y="33564"/>
                  </a:lnTo>
                </a:path>
              </a:pathLst>
            </a:custGeom>
            <a:noFill/>
            <a:ln w="25425" cap="flat" cmpd="sng">
              <a:solidFill>
                <a:schemeClr val="accent6"/>
              </a:solidFill>
              <a:prstDash val="solid"/>
              <a:miter lim="267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31"/>
            <p:cNvSpPr/>
            <p:nvPr/>
          </p:nvSpPr>
          <p:spPr>
            <a:xfrm>
              <a:off x="8177725" y="2843725"/>
              <a:ext cx="716000" cy="258975"/>
            </a:xfrm>
            <a:custGeom>
              <a:avLst/>
              <a:gdLst/>
              <a:ahLst/>
              <a:cxnLst/>
              <a:rect l="l" t="t" r="r" b="b"/>
              <a:pathLst>
                <a:path w="28640" h="10359" fill="none" extrusionOk="0">
                  <a:moveTo>
                    <a:pt x="28398" y="9448"/>
                  </a:moveTo>
                  <a:lnTo>
                    <a:pt x="28398" y="3801"/>
                  </a:lnTo>
                  <a:cubicBezTo>
                    <a:pt x="28398" y="3801"/>
                    <a:pt x="28639" y="562"/>
                    <a:pt x="24758" y="562"/>
                  </a:cubicBezTo>
                  <a:lnTo>
                    <a:pt x="5193" y="562"/>
                  </a:lnTo>
                  <a:cubicBezTo>
                    <a:pt x="5193" y="562"/>
                    <a:pt x="0" y="0"/>
                    <a:pt x="0" y="5193"/>
                  </a:cubicBezTo>
                  <a:lnTo>
                    <a:pt x="0" y="10358"/>
                  </a:lnTo>
                </a:path>
              </a:pathLst>
            </a:custGeom>
            <a:noFill/>
            <a:ln w="25425" cap="flat" cmpd="sng">
              <a:solidFill>
                <a:schemeClr val="accent6"/>
              </a:solidFill>
              <a:prstDash val="solid"/>
              <a:miter lim="267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31"/>
            <p:cNvSpPr/>
            <p:nvPr/>
          </p:nvSpPr>
          <p:spPr>
            <a:xfrm>
              <a:off x="8502400" y="3013675"/>
              <a:ext cx="782100" cy="1108250"/>
            </a:xfrm>
            <a:custGeom>
              <a:avLst/>
              <a:gdLst/>
              <a:ahLst/>
              <a:cxnLst/>
              <a:rect l="l" t="t" r="r" b="b"/>
              <a:pathLst>
                <a:path w="31284" h="44330" extrusionOk="0">
                  <a:moveTo>
                    <a:pt x="9122" y="1"/>
                  </a:moveTo>
                  <a:lnTo>
                    <a:pt x="9122" y="1794"/>
                  </a:lnTo>
                  <a:lnTo>
                    <a:pt x="10915" y="1794"/>
                  </a:lnTo>
                  <a:lnTo>
                    <a:pt x="10995" y="13276"/>
                  </a:lnTo>
                  <a:cubicBezTo>
                    <a:pt x="10995" y="13276"/>
                    <a:pt x="4518" y="30915"/>
                    <a:pt x="2029" y="38035"/>
                  </a:cubicBezTo>
                  <a:cubicBezTo>
                    <a:pt x="1" y="43774"/>
                    <a:pt x="3868" y="44330"/>
                    <a:pt x="5444" y="44330"/>
                  </a:cubicBezTo>
                  <a:cubicBezTo>
                    <a:pt x="5824" y="44330"/>
                    <a:pt x="6070" y="44298"/>
                    <a:pt x="6070" y="44298"/>
                  </a:cubicBezTo>
                  <a:lnTo>
                    <a:pt x="24994" y="44298"/>
                  </a:lnTo>
                  <a:cubicBezTo>
                    <a:pt x="31283" y="44298"/>
                    <a:pt x="29062" y="37366"/>
                    <a:pt x="29062" y="37366"/>
                  </a:cubicBezTo>
                  <a:lnTo>
                    <a:pt x="21434" y="13464"/>
                  </a:lnTo>
                  <a:lnTo>
                    <a:pt x="21434" y="1794"/>
                  </a:lnTo>
                  <a:lnTo>
                    <a:pt x="23066" y="1794"/>
                  </a:lnTo>
                  <a:lnTo>
                    <a:pt x="2306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31"/>
            <p:cNvSpPr/>
            <p:nvPr/>
          </p:nvSpPr>
          <p:spPr>
            <a:xfrm>
              <a:off x="7317875" y="1959125"/>
              <a:ext cx="585525" cy="632350"/>
            </a:xfrm>
            <a:custGeom>
              <a:avLst/>
              <a:gdLst/>
              <a:ahLst/>
              <a:cxnLst/>
              <a:rect l="l" t="t" r="r" b="b"/>
              <a:pathLst>
                <a:path w="23421" h="25294" extrusionOk="0">
                  <a:moveTo>
                    <a:pt x="23420" y="16889"/>
                  </a:moveTo>
                  <a:cubicBezTo>
                    <a:pt x="23420" y="14373"/>
                    <a:pt x="21627" y="12232"/>
                    <a:pt x="19164" y="11777"/>
                  </a:cubicBezTo>
                  <a:cubicBezTo>
                    <a:pt x="19272" y="11242"/>
                    <a:pt x="19325" y="10706"/>
                    <a:pt x="19325" y="10171"/>
                  </a:cubicBezTo>
                  <a:cubicBezTo>
                    <a:pt x="19325" y="6076"/>
                    <a:pt x="16675" y="2436"/>
                    <a:pt x="12767" y="1231"/>
                  </a:cubicBezTo>
                  <a:cubicBezTo>
                    <a:pt x="8886" y="0"/>
                    <a:pt x="4631" y="1472"/>
                    <a:pt x="2302" y="4845"/>
                  </a:cubicBezTo>
                  <a:cubicBezTo>
                    <a:pt x="0" y="8217"/>
                    <a:pt x="134" y="12687"/>
                    <a:pt x="2677" y="15899"/>
                  </a:cubicBezTo>
                  <a:cubicBezTo>
                    <a:pt x="5220" y="19111"/>
                    <a:pt x="9556" y="20288"/>
                    <a:pt x="13356" y="18816"/>
                  </a:cubicBezTo>
                  <a:cubicBezTo>
                    <a:pt x="14079" y="20636"/>
                    <a:pt x="15765" y="21868"/>
                    <a:pt x="17719" y="22055"/>
                  </a:cubicBezTo>
                  <a:cubicBezTo>
                    <a:pt x="17559" y="22376"/>
                    <a:pt x="17478" y="22724"/>
                    <a:pt x="17478" y="23072"/>
                  </a:cubicBezTo>
                  <a:cubicBezTo>
                    <a:pt x="17505" y="24303"/>
                    <a:pt x="18522" y="25294"/>
                    <a:pt x="19780" y="25294"/>
                  </a:cubicBezTo>
                  <a:cubicBezTo>
                    <a:pt x="21011" y="25294"/>
                    <a:pt x="22028" y="24303"/>
                    <a:pt x="22082" y="23072"/>
                  </a:cubicBezTo>
                  <a:cubicBezTo>
                    <a:pt x="22082" y="22323"/>
                    <a:pt x="21734" y="21600"/>
                    <a:pt x="21118" y="21198"/>
                  </a:cubicBezTo>
                  <a:cubicBezTo>
                    <a:pt x="22537" y="20235"/>
                    <a:pt x="23420" y="18602"/>
                    <a:pt x="23420" y="168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31"/>
            <p:cNvSpPr/>
            <p:nvPr/>
          </p:nvSpPr>
          <p:spPr>
            <a:xfrm>
              <a:off x="8943875" y="2263575"/>
              <a:ext cx="551400" cy="689225"/>
            </a:xfrm>
            <a:custGeom>
              <a:avLst/>
              <a:gdLst/>
              <a:ahLst/>
              <a:cxnLst/>
              <a:rect l="l" t="t" r="r" b="b"/>
              <a:pathLst>
                <a:path w="22056" h="27569" extrusionOk="0">
                  <a:moveTo>
                    <a:pt x="22056" y="7789"/>
                  </a:moveTo>
                  <a:cubicBezTo>
                    <a:pt x="22056" y="3426"/>
                    <a:pt x="18228" y="0"/>
                    <a:pt x="13892" y="536"/>
                  </a:cubicBezTo>
                  <a:cubicBezTo>
                    <a:pt x="9529" y="1071"/>
                    <a:pt x="6639" y="5300"/>
                    <a:pt x="7736" y="9556"/>
                  </a:cubicBezTo>
                  <a:cubicBezTo>
                    <a:pt x="4283" y="8699"/>
                    <a:pt x="857" y="11055"/>
                    <a:pt x="429" y="14588"/>
                  </a:cubicBezTo>
                  <a:cubicBezTo>
                    <a:pt x="1" y="18147"/>
                    <a:pt x="2758" y="21252"/>
                    <a:pt x="6317" y="21252"/>
                  </a:cubicBezTo>
                  <a:cubicBezTo>
                    <a:pt x="7308" y="21252"/>
                    <a:pt x="8271" y="21011"/>
                    <a:pt x="9128" y="20530"/>
                  </a:cubicBezTo>
                  <a:cubicBezTo>
                    <a:pt x="9369" y="22243"/>
                    <a:pt x="10734" y="23581"/>
                    <a:pt x="12447" y="23849"/>
                  </a:cubicBezTo>
                  <a:cubicBezTo>
                    <a:pt x="12152" y="24170"/>
                    <a:pt x="11992" y="24625"/>
                    <a:pt x="11992" y="25053"/>
                  </a:cubicBezTo>
                  <a:cubicBezTo>
                    <a:pt x="11992" y="26605"/>
                    <a:pt x="13651" y="27569"/>
                    <a:pt x="14990" y="26793"/>
                  </a:cubicBezTo>
                  <a:cubicBezTo>
                    <a:pt x="16301" y="26017"/>
                    <a:pt x="16301" y="24089"/>
                    <a:pt x="14936" y="23340"/>
                  </a:cubicBezTo>
                  <a:cubicBezTo>
                    <a:pt x="18389" y="21359"/>
                    <a:pt x="16970" y="16087"/>
                    <a:pt x="12982" y="16113"/>
                  </a:cubicBezTo>
                  <a:cubicBezTo>
                    <a:pt x="12714" y="16113"/>
                    <a:pt x="12447" y="16140"/>
                    <a:pt x="12206" y="16194"/>
                  </a:cubicBezTo>
                  <a:cubicBezTo>
                    <a:pt x="12233" y="15899"/>
                    <a:pt x="12259" y="15605"/>
                    <a:pt x="12259" y="15310"/>
                  </a:cubicBezTo>
                  <a:cubicBezTo>
                    <a:pt x="12259" y="15069"/>
                    <a:pt x="12259" y="14829"/>
                    <a:pt x="12206" y="14588"/>
                  </a:cubicBezTo>
                  <a:cubicBezTo>
                    <a:pt x="16970" y="16381"/>
                    <a:pt x="22029" y="12875"/>
                    <a:pt x="22056" y="77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31"/>
            <p:cNvSpPr/>
            <p:nvPr/>
          </p:nvSpPr>
          <p:spPr>
            <a:xfrm>
              <a:off x="4599825" y="1647300"/>
              <a:ext cx="792275" cy="883275"/>
            </a:xfrm>
            <a:custGeom>
              <a:avLst/>
              <a:gdLst/>
              <a:ahLst/>
              <a:cxnLst/>
              <a:rect l="l" t="t" r="r" b="b"/>
              <a:pathLst>
                <a:path w="31691" h="35331" extrusionOk="0">
                  <a:moveTo>
                    <a:pt x="21520" y="27"/>
                  </a:moveTo>
                  <a:cubicBezTo>
                    <a:pt x="15578" y="0"/>
                    <a:pt x="11135" y="5487"/>
                    <a:pt x="12419" y="11295"/>
                  </a:cubicBezTo>
                  <a:cubicBezTo>
                    <a:pt x="8003" y="9770"/>
                    <a:pt x="3212" y="12072"/>
                    <a:pt x="1606" y="16461"/>
                  </a:cubicBezTo>
                  <a:cubicBezTo>
                    <a:pt x="0" y="20824"/>
                    <a:pt x="2222" y="25695"/>
                    <a:pt x="6558" y="27381"/>
                  </a:cubicBezTo>
                  <a:cubicBezTo>
                    <a:pt x="5139" y="29496"/>
                    <a:pt x="5942" y="32387"/>
                    <a:pt x="8244" y="33484"/>
                  </a:cubicBezTo>
                  <a:cubicBezTo>
                    <a:pt x="8351" y="35090"/>
                    <a:pt x="10626" y="35331"/>
                    <a:pt x="11081" y="33778"/>
                  </a:cubicBezTo>
                  <a:cubicBezTo>
                    <a:pt x="12982" y="33323"/>
                    <a:pt x="14320" y="31637"/>
                    <a:pt x="14320" y="29683"/>
                  </a:cubicBezTo>
                  <a:cubicBezTo>
                    <a:pt x="14320" y="28747"/>
                    <a:pt x="13999" y="27837"/>
                    <a:pt x="13437" y="27114"/>
                  </a:cubicBezTo>
                  <a:cubicBezTo>
                    <a:pt x="16381" y="25695"/>
                    <a:pt x="18281" y="22697"/>
                    <a:pt x="18281" y="19405"/>
                  </a:cubicBezTo>
                  <a:cubicBezTo>
                    <a:pt x="18281" y="18950"/>
                    <a:pt x="18228" y="18469"/>
                    <a:pt x="18147" y="17987"/>
                  </a:cubicBezTo>
                  <a:cubicBezTo>
                    <a:pt x="23554" y="20074"/>
                    <a:pt x="29549" y="16729"/>
                    <a:pt x="30620" y="11028"/>
                  </a:cubicBezTo>
                  <a:cubicBezTo>
                    <a:pt x="31691" y="5327"/>
                    <a:pt x="27328" y="54"/>
                    <a:pt x="21520" y="2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31"/>
            <p:cNvSpPr/>
            <p:nvPr/>
          </p:nvSpPr>
          <p:spPr>
            <a:xfrm>
              <a:off x="8510275" y="3320800"/>
              <a:ext cx="113775" cy="60925"/>
            </a:xfrm>
            <a:custGeom>
              <a:avLst/>
              <a:gdLst/>
              <a:ahLst/>
              <a:cxnLst/>
              <a:rect l="l" t="t" r="r" b="b"/>
              <a:pathLst>
                <a:path w="4551" h="2437" extrusionOk="0">
                  <a:moveTo>
                    <a:pt x="1186" y="0"/>
                  </a:moveTo>
                  <a:cubicBezTo>
                    <a:pt x="537" y="0"/>
                    <a:pt x="1" y="552"/>
                    <a:pt x="1" y="1206"/>
                  </a:cubicBezTo>
                  <a:cubicBezTo>
                    <a:pt x="1" y="1901"/>
                    <a:pt x="563" y="2437"/>
                    <a:pt x="1232" y="2437"/>
                  </a:cubicBezTo>
                  <a:lnTo>
                    <a:pt x="3320" y="2437"/>
                  </a:lnTo>
                  <a:cubicBezTo>
                    <a:pt x="3989" y="2437"/>
                    <a:pt x="4551" y="1901"/>
                    <a:pt x="4551" y="1206"/>
                  </a:cubicBezTo>
                  <a:cubicBezTo>
                    <a:pt x="4551" y="552"/>
                    <a:pt x="4014" y="0"/>
                    <a:pt x="3365" y="0"/>
                  </a:cubicBezTo>
                  <a:cubicBezTo>
                    <a:pt x="3350" y="0"/>
                    <a:pt x="3335" y="0"/>
                    <a:pt x="3320" y="1"/>
                  </a:cubicBezTo>
                  <a:lnTo>
                    <a:pt x="1232" y="1"/>
                  </a:lnTo>
                  <a:cubicBezTo>
                    <a:pt x="1216" y="0"/>
                    <a:pt x="1201" y="0"/>
                    <a:pt x="1186" y="0"/>
                  </a:cubicBezTo>
                  <a:close/>
                </a:path>
              </a:pathLst>
            </a:custGeom>
            <a:solidFill>
              <a:srgbClr val="B0B8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31"/>
            <p:cNvSpPr/>
            <p:nvPr/>
          </p:nvSpPr>
          <p:spPr>
            <a:xfrm>
              <a:off x="6984963" y="3341663"/>
              <a:ext cx="823075" cy="792225"/>
            </a:xfrm>
            <a:custGeom>
              <a:avLst/>
              <a:gdLst/>
              <a:ahLst/>
              <a:cxnLst/>
              <a:rect l="l" t="t" r="r" b="b"/>
              <a:pathLst>
                <a:path w="32923" h="31689" extrusionOk="0">
                  <a:moveTo>
                    <a:pt x="16462" y="1"/>
                  </a:moveTo>
                  <a:cubicBezTo>
                    <a:pt x="7468" y="1"/>
                    <a:pt x="135" y="7228"/>
                    <a:pt x="1" y="16221"/>
                  </a:cubicBezTo>
                  <a:cubicBezTo>
                    <a:pt x="1" y="22645"/>
                    <a:pt x="4337" y="27971"/>
                    <a:pt x="9315" y="31343"/>
                  </a:cubicBezTo>
                  <a:cubicBezTo>
                    <a:pt x="9577" y="31509"/>
                    <a:pt x="12928" y="31688"/>
                    <a:pt x="16409" y="31688"/>
                  </a:cubicBezTo>
                  <a:cubicBezTo>
                    <a:pt x="19686" y="31688"/>
                    <a:pt x="23078" y="31529"/>
                    <a:pt x="24117" y="31049"/>
                  </a:cubicBezTo>
                  <a:cubicBezTo>
                    <a:pt x="29657" y="28399"/>
                    <a:pt x="32923" y="22752"/>
                    <a:pt x="32923" y="16221"/>
                  </a:cubicBezTo>
                  <a:cubicBezTo>
                    <a:pt x="32789" y="7228"/>
                    <a:pt x="25455" y="1"/>
                    <a:pt x="1646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31"/>
            <p:cNvSpPr/>
            <p:nvPr/>
          </p:nvSpPr>
          <p:spPr>
            <a:xfrm>
              <a:off x="7238900" y="2687800"/>
              <a:ext cx="263675" cy="713325"/>
            </a:xfrm>
            <a:custGeom>
              <a:avLst/>
              <a:gdLst/>
              <a:ahLst/>
              <a:cxnLst/>
              <a:rect l="l" t="t" r="r" b="b"/>
              <a:pathLst>
                <a:path w="10547" h="28533" extrusionOk="0">
                  <a:moveTo>
                    <a:pt x="1" y="1"/>
                  </a:moveTo>
                  <a:lnTo>
                    <a:pt x="1" y="28533"/>
                  </a:lnTo>
                  <a:lnTo>
                    <a:pt x="10547" y="28533"/>
                  </a:lnTo>
                  <a:lnTo>
                    <a:pt x="1054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31"/>
            <p:cNvSpPr/>
            <p:nvPr/>
          </p:nvSpPr>
          <p:spPr>
            <a:xfrm>
              <a:off x="7198750" y="2620900"/>
              <a:ext cx="343975" cy="74300"/>
            </a:xfrm>
            <a:custGeom>
              <a:avLst/>
              <a:gdLst/>
              <a:ahLst/>
              <a:cxnLst/>
              <a:rect l="l" t="t" r="r" b="b"/>
              <a:pathLst>
                <a:path w="13759" h="2972" extrusionOk="0">
                  <a:moveTo>
                    <a:pt x="1473" y="0"/>
                  </a:moveTo>
                  <a:cubicBezTo>
                    <a:pt x="670" y="0"/>
                    <a:pt x="1" y="669"/>
                    <a:pt x="1" y="1499"/>
                  </a:cubicBezTo>
                  <a:cubicBezTo>
                    <a:pt x="1" y="2302"/>
                    <a:pt x="670" y="2971"/>
                    <a:pt x="1473" y="2971"/>
                  </a:cubicBezTo>
                  <a:lnTo>
                    <a:pt x="12286" y="2971"/>
                  </a:lnTo>
                  <a:cubicBezTo>
                    <a:pt x="13089" y="2971"/>
                    <a:pt x="13758" y="2302"/>
                    <a:pt x="13758" y="1499"/>
                  </a:cubicBezTo>
                  <a:cubicBezTo>
                    <a:pt x="13758" y="669"/>
                    <a:pt x="13089" y="0"/>
                    <a:pt x="122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31"/>
            <p:cNvSpPr/>
            <p:nvPr/>
          </p:nvSpPr>
          <p:spPr>
            <a:xfrm>
              <a:off x="8357050" y="3352900"/>
              <a:ext cx="420900" cy="769750"/>
            </a:xfrm>
            <a:custGeom>
              <a:avLst/>
              <a:gdLst/>
              <a:ahLst/>
              <a:cxnLst/>
              <a:rect l="l" t="t" r="r" b="b"/>
              <a:pathLst>
                <a:path w="16836" h="30790" extrusionOk="0">
                  <a:moveTo>
                    <a:pt x="5598" y="1"/>
                  </a:moveTo>
                  <a:cubicBezTo>
                    <a:pt x="4602" y="1"/>
                    <a:pt x="4594" y="1530"/>
                    <a:pt x="5574" y="1530"/>
                  </a:cubicBezTo>
                  <a:cubicBezTo>
                    <a:pt x="5598" y="1530"/>
                    <a:pt x="5623" y="1529"/>
                    <a:pt x="5648" y="1527"/>
                  </a:cubicBezTo>
                  <a:lnTo>
                    <a:pt x="5701" y="1527"/>
                  </a:lnTo>
                  <a:lnTo>
                    <a:pt x="5701" y="14884"/>
                  </a:lnTo>
                  <a:cubicBezTo>
                    <a:pt x="2302" y="16034"/>
                    <a:pt x="0" y="19246"/>
                    <a:pt x="0" y="22860"/>
                  </a:cubicBezTo>
                  <a:cubicBezTo>
                    <a:pt x="0" y="26125"/>
                    <a:pt x="2195" y="28882"/>
                    <a:pt x="4765" y="30595"/>
                  </a:cubicBezTo>
                  <a:cubicBezTo>
                    <a:pt x="4890" y="30692"/>
                    <a:pt x="6629" y="30789"/>
                    <a:pt x="8427" y="30789"/>
                  </a:cubicBezTo>
                  <a:cubicBezTo>
                    <a:pt x="10094" y="30789"/>
                    <a:pt x="11811" y="30706"/>
                    <a:pt x="12339" y="30461"/>
                  </a:cubicBezTo>
                  <a:cubicBezTo>
                    <a:pt x="15176" y="29096"/>
                    <a:pt x="16836" y="26205"/>
                    <a:pt x="16836" y="22860"/>
                  </a:cubicBezTo>
                  <a:cubicBezTo>
                    <a:pt x="16836" y="19246"/>
                    <a:pt x="14534" y="16034"/>
                    <a:pt x="11135" y="14884"/>
                  </a:cubicBezTo>
                  <a:lnTo>
                    <a:pt x="11135" y="1527"/>
                  </a:lnTo>
                  <a:lnTo>
                    <a:pt x="11188" y="1527"/>
                  </a:lnTo>
                  <a:cubicBezTo>
                    <a:pt x="11214" y="1529"/>
                    <a:pt x="11238" y="1530"/>
                    <a:pt x="11262" y="1530"/>
                  </a:cubicBezTo>
                  <a:cubicBezTo>
                    <a:pt x="12242" y="1530"/>
                    <a:pt x="12234" y="1"/>
                    <a:pt x="11239" y="1"/>
                  </a:cubicBezTo>
                  <a:cubicBezTo>
                    <a:pt x="11222" y="1"/>
                    <a:pt x="11205" y="1"/>
                    <a:pt x="11188" y="2"/>
                  </a:cubicBezTo>
                  <a:lnTo>
                    <a:pt x="5648" y="2"/>
                  </a:lnTo>
                  <a:cubicBezTo>
                    <a:pt x="5631" y="1"/>
                    <a:pt x="5614" y="1"/>
                    <a:pt x="55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31"/>
            <p:cNvSpPr/>
            <p:nvPr/>
          </p:nvSpPr>
          <p:spPr>
            <a:xfrm>
              <a:off x="5398100" y="3508850"/>
              <a:ext cx="471775" cy="608925"/>
            </a:xfrm>
            <a:custGeom>
              <a:avLst/>
              <a:gdLst/>
              <a:ahLst/>
              <a:cxnLst/>
              <a:rect l="l" t="t" r="r" b="b"/>
              <a:pathLst>
                <a:path w="18871" h="24357" extrusionOk="0">
                  <a:moveTo>
                    <a:pt x="1" y="0"/>
                  </a:moveTo>
                  <a:lnTo>
                    <a:pt x="1" y="24357"/>
                  </a:lnTo>
                  <a:lnTo>
                    <a:pt x="18870" y="24357"/>
                  </a:lnTo>
                  <a:lnTo>
                    <a:pt x="18870" y="0"/>
                  </a:lnTo>
                  <a:close/>
                </a:path>
              </a:pathLst>
            </a:custGeom>
            <a:solidFill>
              <a:srgbClr val="E6F0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31"/>
            <p:cNvSpPr/>
            <p:nvPr/>
          </p:nvSpPr>
          <p:spPr>
            <a:xfrm>
              <a:off x="6363675" y="3320825"/>
              <a:ext cx="503875" cy="794275"/>
            </a:xfrm>
            <a:custGeom>
              <a:avLst/>
              <a:gdLst/>
              <a:ahLst/>
              <a:cxnLst/>
              <a:rect l="l" t="t" r="r" b="b"/>
              <a:pathLst>
                <a:path w="20155" h="31771" extrusionOk="0">
                  <a:moveTo>
                    <a:pt x="2383" y="0"/>
                  </a:moveTo>
                  <a:cubicBezTo>
                    <a:pt x="1071" y="0"/>
                    <a:pt x="0" y="1044"/>
                    <a:pt x="0" y="2355"/>
                  </a:cubicBezTo>
                  <a:lnTo>
                    <a:pt x="0" y="29389"/>
                  </a:lnTo>
                  <a:cubicBezTo>
                    <a:pt x="0" y="30700"/>
                    <a:pt x="1071" y="31771"/>
                    <a:pt x="2383" y="31771"/>
                  </a:cubicBezTo>
                  <a:lnTo>
                    <a:pt x="17746" y="31771"/>
                  </a:lnTo>
                  <a:cubicBezTo>
                    <a:pt x="19058" y="31771"/>
                    <a:pt x="20128" y="30700"/>
                    <a:pt x="20128" y="29389"/>
                  </a:cubicBezTo>
                  <a:lnTo>
                    <a:pt x="20155" y="2382"/>
                  </a:lnTo>
                  <a:cubicBezTo>
                    <a:pt x="20155" y="1071"/>
                    <a:pt x="19084" y="0"/>
                    <a:pt x="177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31"/>
            <p:cNvSpPr/>
            <p:nvPr/>
          </p:nvSpPr>
          <p:spPr>
            <a:xfrm>
              <a:off x="5805025" y="3390400"/>
              <a:ext cx="518525" cy="731250"/>
            </a:xfrm>
            <a:custGeom>
              <a:avLst/>
              <a:gdLst/>
              <a:ahLst/>
              <a:cxnLst/>
              <a:rect l="l" t="t" r="r" b="b"/>
              <a:pathLst>
                <a:path w="20741" h="29250" extrusionOk="0">
                  <a:moveTo>
                    <a:pt x="7331" y="1"/>
                  </a:moveTo>
                  <a:cubicBezTo>
                    <a:pt x="5886" y="27"/>
                    <a:pt x="5805" y="2142"/>
                    <a:pt x="7251" y="2276"/>
                  </a:cubicBezTo>
                  <a:lnTo>
                    <a:pt x="7304" y="8673"/>
                  </a:lnTo>
                  <a:cubicBezTo>
                    <a:pt x="7304" y="8673"/>
                    <a:pt x="3022" y="20369"/>
                    <a:pt x="1362" y="25080"/>
                  </a:cubicBezTo>
                  <a:cubicBezTo>
                    <a:pt x="1" y="28883"/>
                    <a:pt x="2582" y="29250"/>
                    <a:pt x="3627" y="29250"/>
                  </a:cubicBezTo>
                  <a:cubicBezTo>
                    <a:pt x="3877" y="29250"/>
                    <a:pt x="4039" y="29229"/>
                    <a:pt x="4039" y="29229"/>
                  </a:cubicBezTo>
                  <a:lnTo>
                    <a:pt x="16565" y="29229"/>
                  </a:lnTo>
                  <a:cubicBezTo>
                    <a:pt x="20740" y="29229"/>
                    <a:pt x="19268" y="24652"/>
                    <a:pt x="19268" y="24652"/>
                  </a:cubicBezTo>
                  <a:lnTo>
                    <a:pt x="14210" y="8807"/>
                  </a:lnTo>
                  <a:lnTo>
                    <a:pt x="14210" y="2276"/>
                  </a:lnTo>
                  <a:cubicBezTo>
                    <a:pt x="15601" y="2062"/>
                    <a:pt x="15468" y="27"/>
                    <a:pt x="14049" y="1"/>
                  </a:cubicBezTo>
                  <a:close/>
                </a:path>
              </a:pathLst>
            </a:custGeom>
            <a:solidFill>
              <a:srgbClr val="3835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31"/>
            <p:cNvSpPr/>
            <p:nvPr/>
          </p:nvSpPr>
          <p:spPr>
            <a:xfrm>
              <a:off x="6084975" y="3371000"/>
              <a:ext cx="532325" cy="751375"/>
            </a:xfrm>
            <a:custGeom>
              <a:avLst/>
              <a:gdLst/>
              <a:ahLst/>
              <a:cxnLst/>
              <a:rect l="l" t="t" r="r" b="b"/>
              <a:pathLst>
                <a:path w="21293" h="30055" extrusionOk="0">
                  <a:moveTo>
                    <a:pt x="7508" y="1"/>
                  </a:moveTo>
                  <a:cubicBezTo>
                    <a:pt x="6090" y="81"/>
                    <a:pt x="6009" y="2142"/>
                    <a:pt x="7401" y="2356"/>
                  </a:cubicBezTo>
                  <a:lnTo>
                    <a:pt x="7482" y="8913"/>
                  </a:lnTo>
                  <a:cubicBezTo>
                    <a:pt x="7482" y="8913"/>
                    <a:pt x="3092" y="20904"/>
                    <a:pt x="1379" y="25776"/>
                  </a:cubicBezTo>
                  <a:cubicBezTo>
                    <a:pt x="1" y="29673"/>
                    <a:pt x="2624" y="30054"/>
                    <a:pt x="3703" y="30054"/>
                  </a:cubicBezTo>
                  <a:cubicBezTo>
                    <a:pt x="3965" y="30054"/>
                    <a:pt x="4136" y="30032"/>
                    <a:pt x="4136" y="30032"/>
                  </a:cubicBezTo>
                  <a:lnTo>
                    <a:pt x="17010" y="30032"/>
                  </a:lnTo>
                  <a:cubicBezTo>
                    <a:pt x="21293" y="30005"/>
                    <a:pt x="19767" y="25294"/>
                    <a:pt x="19767" y="25294"/>
                  </a:cubicBezTo>
                  <a:lnTo>
                    <a:pt x="14574" y="9047"/>
                  </a:lnTo>
                  <a:lnTo>
                    <a:pt x="14574" y="2356"/>
                  </a:lnTo>
                  <a:cubicBezTo>
                    <a:pt x="16020" y="2115"/>
                    <a:pt x="15859" y="27"/>
                    <a:pt x="144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31"/>
            <p:cNvSpPr/>
            <p:nvPr/>
          </p:nvSpPr>
          <p:spPr>
            <a:xfrm>
              <a:off x="6170300" y="3677475"/>
              <a:ext cx="380100" cy="414875"/>
            </a:xfrm>
            <a:custGeom>
              <a:avLst/>
              <a:gdLst/>
              <a:ahLst/>
              <a:cxnLst/>
              <a:rect l="l" t="t" r="r" b="b"/>
              <a:pathLst>
                <a:path w="15204" h="16595" extrusionOk="0">
                  <a:moveTo>
                    <a:pt x="5273" y="0"/>
                  </a:moveTo>
                  <a:lnTo>
                    <a:pt x="2275" y="9422"/>
                  </a:lnTo>
                  <a:lnTo>
                    <a:pt x="803" y="14025"/>
                  </a:lnTo>
                  <a:cubicBezTo>
                    <a:pt x="803" y="14025"/>
                    <a:pt x="0" y="16595"/>
                    <a:pt x="2570" y="16595"/>
                  </a:cubicBezTo>
                  <a:lnTo>
                    <a:pt x="13410" y="16595"/>
                  </a:lnTo>
                  <a:cubicBezTo>
                    <a:pt x="13410" y="16595"/>
                    <a:pt x="15203" y="16515"/>
                    <a:pt x="14480" y="13758"/>
                  </a:cubicBezTo>
                  <a:cubicBezTo>
                    <a:pt x="14239" y="12901"/>
                    <a:pt x="13731" y="11269"/>
                    <a:pt x="13142" y="9422"/>
                  </a:cubicBezTo>
                  <a:cubicBezTo>
                    <a:pt x="11804" y="5273"/>
                    <a:pt x="10011" y="54"/>
                    <a:pt x="10011" y="54"/>
                  </a:cubicBezTo>
                  <a:lnTo>
                    <a:pt x="527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31"/>
            <p:cNvSpPr/>
            <p:nvPr/>
          </p:nvSpPr>
          <p:spPr>
            <a:xfrm>
              <a:off x="5819825" y="3204375"/>
              <a:ext cx="649600" cy="918125"/>
            </a:xfrm>
            <a:custGeom>
              <a:avLst/>
              <a:gdLst/>
              <a:ahLst/>
              <a:cxnLst/>
              <a:rect l="l" t="t" r="r" b="b"/>
              <a:pathLst>
                <a:path w="25984" h="36725" extrusionOk="0">
                  <a:moveTo>
                    <a:pt x="9175" y="1"/>
                  </a:moveTo>
                  <a:cubicBezTo>
                    <a:pt x="7355" y="28"/>
                    <a:pt x="7247" y="2704"/>
                    <a:pt x="9068" y="2865"/>
                  </a:cubicBezTo>
                  <a:lnTo>
                    <a:pt x="9121" y="10894"/>
                  </a:lnTo>
                  <a:cubicBezTo>
                    <a:pt x="9121" y="10894"/>
                    <a:pt x="3768" y="25562"/>
                    <a:pt x="1680" y="31477"/>
                  </a:cubicBezTo>
                  <a:cubicBezTo>
                    <a:pt x="1" y="36257"/>
                    <a:pt x="3205" y="36724"/>
                    <a:pt x="4523" y="36724"/>
                  </a:cubicBezTo>
                  <a:cubicBezTo>
                    <a:pt x="4844" y="36724"/>
                    <a:pt x="5053" y="36697"/>
                    <a:pt x="5053" y="36697"/>
                  </a:cubicBezTo>
                  <a:lnTo>
                    <a:pt x="20764" y="36697"/>
                  </a:lnTo>
                  <a:cubicBezTo>
                    <a:pt x="25983" y="36670"/>
                    <a:pt x="24137" y="30915"/>
                    <a:pt x="24137" y="30915"/>
                  </a:cubicBezTo>
                  <a:lnTo>
                    <a:pt x="17793" y="11055"/>
                  </a:lnTo>
                  <a:lnTo>
                    <a:pt x="17793" y="2865"/>
                  </a:lnTo>
                  <a:cubicBezTo>
                    <a:pt x="19560" y="2624"/>
                    <a:pt x="19399" y="1"/>
                    <a:pt x="17606" y="1"/>
                  </a:cubicBezTo>
                  <a:close/>
                </a:path>
              </a:pathLst>
            </a:custGeom>
            <a:solidFill>
              <a:srgbClr val="627E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31"/>
            <p:cNvSpPr/>
            <p:nvPr/>
          </p:nvSpPr>
          <p:spPr>
            <a:xfrm>
              <a:off x="5924050" y="3579100"/>
              <a:ext cx="463725" cy="505900"/>
            </a:xfrm>
            <a:custGeom>
              <a:avLst/>
              <a:gdLst/>
              <a:ahLst/>
              <a:cxnLst/>
              <a:rect l="l" t="t" r="r" b="b"/>
              <a:pathLst>
                <a:path w="18549" h="20236" extrusionOk="0">
                  <a:moveTo>
                    <a:pt x="6424" y="1"/>
                  </a:moveTo>
                  <a:lnTo>
                    <a:pt x="2784" y="11483"/>
                  </a:lnTo>
                  <a:lnTo>
                    <a:pt x="964" y="17131"/>
                  </a:lnTo>
                  <a:cubicBezTo>
                    <a:pt x="964" y="17131"/>
                    <a:pt x="0" y="20235"/>
                    <a:pt x="3132" y="20235"/>
                  </a:cubicBezTo>
                  <a:lnTo>
                    <a:pt x="16381" y="20235"/>
                  </a:lnTo>
                  <a:cubicBezTo>
                    <a:pt x="16381" y="20235"/>
                    <a:pt x="18549" y="20155"/>
                    <a:pt x="17666" y="16809"/>
                  </a:cubicBezTo>
                  <a:cubicBezTo>
                    <a:pt x="17398" y="15766"/>
                    <a:pt x="16756" y="13758"/>
                    <a:pt x="16033" y="11483"/>
                  </a:cubicBezTo>
                  <a:cubicBezTo>
                    <a:pt x="14374" y="6424"/>
                    <a:pt x="12206" y="81"/>
                    <a:pt x="12206" y="81"/>
                  </a:cubicBezTo>
                  <a:lnTo>
                    <a:pt x="642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31"/>
            <p:cNvSpPr/>
            <p:nvPr/>
          </p:nvSpPr>
          <p:spPr>
            <a:xfrm>
              <a:off x="8090725" y="3085950"/>
              <a:ext cx="169325" cy="52225"/>
            </a:xfrm>
            <a:custGeom>
              <a:avLst/>
              <a:gdLst/>
              <a:ahLst/>
              <a:cxnLst/>
              <a:rect l="l" t="t" r="r" b="b"/>
              <a:pathLst>
                <a:path w="6773" h="2089" extrusionOk="0">
                  <a:moveTo>
                    <a:pt x="1" y="0"/>
                  </a:moveTo>
                  <a:lnTo>
                    <a:pt x="1" y="803"/>
                  </a:lnTo>
                  <a:lnTo>
                    <a:pt x="1232" y="803"/>
                  </a:lnTo>
                  <a:lnTo>
                    <a:pt x="1232" y="2088"/>
                  </a:lnTo>
                  <a:lnTo>
                    <a:pt x="5541" y="2088"/>
                  </a:lnTo>
                  <a:lnTo>
                    <a:pt x="5541" y="803"/>
                  </a:lnTo>
                  <a:lnTo>
                    <a:pt x="6772" y="803"/>
                  </a:lnTo>
                  <a:lnTo>
                    <a:pt x="677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31"/>
            <p:cNvSpPr/>
            <p:nvPr/>
          </p:nvSpPr>
          <p:spPr>
            <a:xfrm>
              <a:off x="5068875" y="3234500"/>
              <a:ext cx="773550" cy="881275"/>
            </a:xfrm>
            <a:custGeom>
              <a:avLst/>
              <a:gdLst/>
              <a:ahLst/>
              <a:cxnLst/>
              <a:rect l="l" t="t" r="r" b="b"/>
              <a:pathLst>
                <a:path w="30942" h="35251" extrusionOk="0">
                  <a:moveTo>
                    <a:pt x="1" y="0"/>
                  </a:moveTo>
                  <a:cubicBezTo>
                    <a:pt x="1232" y="803"/>
                    <a:pt x="4203" y="3105"/>
                    <a:pt x="4203" y="6879"/>
                  </a:cubicBezTo>
                  <a:lnTo>
                    <a:pt x="4203" y="35251"/>
                  </a:lnTo>
                  <a:lnTo>
                    <a:pt x="28265" y="35251"/>
                  </a:lnTo>
                  <a:lnTo>
                    <a:pt x="28265" y="6745"/>
                  </a:lnTo>
                  <a:cubicBezTo>
                    <a:pt x="28265" y="6719"/>
                    <a:pt x="27891" y="2650"/>
                    <a:pt x="309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31"/>
            <p:cNvSpPr/>
            <p:nvPr/>
          </p:nvSpPr>
          <p:spPr>
            <a:xfrm>
              <a:off x="6735725" y="3041125"/>
              <a:ext cx="52200" cy="168625"/>
            </a:xfrm>
            <a:custGeom>
              <a:avLst/>
              <a:gdLst/>
              <a:ahLst/>
              <a:cxnLst/>
              <a:rect l="l" t="t" r="r" b="b"/>
              <a:pathLst>
                <a:path w="2088" h="6745" extrusionOk="0">
                  <a:moveTo>
                    <a:pt x="0" y="0"/>
                  </a:moveTo>
                  <a:lnTo>
                    <a:pt x="0" y="6745"/>
                  </a:lnTo>
                  <a:lnTo>
                    <a:pt x="830" y="6745"/>
                  </a:lnTo>
                  <a:lnTo>
                    <a:pt x="830" y="5541"/>
                  </a:lnTo>
                  <a:lnTo>
                    <a:pt x="2088" y="5541"/>
                  </a:lnTo>
                  <a:lnTo>
                    <a:pt x="2088" y="1231"/>
                  </a:lnTo>
                  <a:lnTo>
                    <a:pt x="830" y="1231"/>
                  </a:lnTo>
                  <a:lnTo>
                    <a:pt x="830" y="0"/>
                  </a:lnTo>
                  <a:close/>
                </a:path>
              </a:pathLst>
            </a:custGeom>
            <a:solidFill>
              <a:srgbClr val="B0B8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31"/>
            <p:cNvSpPr/>
            <p:nvPr/>
          </p:nvSpPr>
          <p:spPr>
            <a:xfrm>
              <a:off x="6515575" y="2675775"/>
              <a:ext cx="735400" cy="1454725"/>
            </a:xfrm>
            <a:custGeom>
              <a:avLst/>
              <a:gdLst/>
              <a:ahLst/>
              <a:cxnLst/>
              <a:rect l="l" t="t" r="r" b="b"/>
              <a:pathLst>
                <a:path w="29416" h="58189" extrusionOk="0">
                  <a:moveTo>
                    <a:pt x="19432" y="30111"/>
                  </a:moveTo>
                  <a:lnTo>
                    <a:pt x="19432" y="0"/>
                  </a:lnTo>
                  <a:lnTo>
                    <a:pt x="9984" y="0"/>
                  </a:lnTo>
                  <a:lnTo>
                    <a:pt x="9984" y="30111"/>
                  </a:lnTo>
                  <a:cubicBezTo>
                    <a:pt x="4015" y="32119"/>
                    <a:pt x="0" y="37713"/>
                    <a:pt x="0" y="44003"/>
                  </a:cubicBezTo>
                  <a:cubicBezTo>
                    <a:pt x="0" y="49757"/>
                    <a:pt x="3854" y="54548"/>
                    <a:pt x="8324" y="57546"/>
                  </a:cubicBezTo>
                  <a:cubicBezTo>
                    <a:pt x="8753" y="57841"/>
                    <a:pt x="19646" y="58189"/>
                    <a:pt x="21547" y="57305"/>
                  </a:cubicBezTo>
                  <a:cubicBezTo>
                    <a:pt x="26525" y="54923"/>
                    <a:pt x="29416" y="49864"/>
                    <a:pt x="29416" y="44003"/>
                  </a:cubicBezTo>
                  <a:cubicBezTo>
                    <a:pt x="29416" y="37713"/>
                    <a:pt x="25401" y="32119"/>
                    <a:pt x="19432" y="301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31"/>
            <p:cNvSpPr/>
            <p:nvPr/>
          </p:nvSpPr>
          <p:spPr>
            <a:xfrm>
              <a:off x="6765150" y="2566700"/>
              <a:ext cx="236250" cy="101050"/>
            </a:xfrm>
            <a:custGeom>
              <a:avLst/>
              <a:gdLst/>
              <a:ahLst/>
              <a:cxnLst/>
              <a:rect l="l" t="t" r="r" b="b"/>
              <a:pathLst>
                <a:path w="9450" h="4042" extrusionOk="0">
                  <a:moveTo>
                    <a:pt x="1" y="0"/>
                  </a:moveTo>
                  <a:lnTo>
                    <a:pt x="1" y="4042"/>
                  </a:lnTo>
                  <a:lnTo>
                    <a:pt x="9449" y="4042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31"/>
            <p:cNvSpPr/>
            <p:nvPr/>
          </p:nvSpPr>
          <p:spPr>
            <a:xfrm>
              <a:off x="6570429" y="3792550"/>
              <a:ext cx="640375" cy="289775"/>
            </a:xfrm>
            <a:custGeom>
              <a:avLst/>
              <a:gdLst/>
              <a:ahLst/>
              <a:cxnLst/>
              <a:rect l="l" t="t" r="r" b="b"/>
              <a:pathLst>
                <a:path w="25615" h="11591" extrusionOk="0">
                  <a:moveTo>
                    <a:pt x="0" y="1"/>
                  </a:moveTo>
                  <a:cubicBezTo>
                    <a:pt x="0" y="6398"/>
                    <a:pt x="5728" y="11590"/>
                    <a:pt x="12794" y="11590"/>
                  </a:cubicBezTo>
                  <a:cubicBezTo>
                    <a:pt x="19860" y="11590"/>
                    <a:pt x="25615" y="6398"/>
                    <a:pt x="256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31"/>
            <p:cNvSpPr/>
            <p:nvPr/>
          </p:nvSpPr>
          <p:spPr>
            <a:xfrm>
              <a:off x="4891164" y="3471375"/>
              <a:ext cx="659800" cy="653100"/>
            </a:xfrm>
            <a:custGeom>
              <a:avLst/>
              <a:gdLst/>
              <a:ahLst/>
              <a:cxnLst/>
              <a:rect l="l" t="t" r="r" b="b"/>
              <a:pathLst>
                <a:path w="26392" h="26124" extrusionOk="0">
                  <a:moveTo>
                    <a:pt x="1" y="0"/>
                  </a:moveTo>
                  <a:lnTo>
                    <a:pt x="1" y="23768"/>
                  </a:lnTo>
                  <a:cubicBezTo>
                    <a:pt x="1" y="25080"/>
                    <a:pt x="1045" y="26124"/>
                    <a:pt x="2383" y="26124"/>
                  </a:cubicBezTo>
                  <a:lnTo>
                    <a:pt x="20129" y="26124"/>
                  </a:lnTo>
                  <a:cubicBezTo>
                    <a:pt x="21440" y="26124"/>
                    <a:pt x="22511" y="25080"/>
                    <a:pt x="22511" y="23768"/>
                  </a:cubicBezTo>
                  <a:lnTo>
                    <a:pt x="22511" y="4470"/>
                  </a:lnTo>
                  <a:lnTo>
                    <a:pt x="2639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31"/>
            <p:cNvSpPr/>
            <p:nvPr/>
          </p:nvSpPr>
          <p:spPr>
            <a:xfrm>
              <a:off x="4934400" y="3746400"/>
              <a:ext cx="479125" cy="331900"/>
            </a:xfrm>
            <a:custGeom>
              <a:avLst/>
              <a:gdLst/>
              <a:ahLst/>
              <a:cxnLst/>
              <a:rect l="l" t="t" r="r" b="b"/>
              <a:pathLst>
                <a:path w="19165" h="13276" extrusionOk="0">
                  <a:moveTo>
                    <a:pt x="0" y="0"/>
                  </a:moveTo>
                  <a:lnTo>
                    <a:pt x="0" y="10894"/>
                  </a:lnTo>
                  <a:cubicBezTo>
                    <a:pt x="0" y="12205"/>
                    <a:pt x="1071" y="13276"/>
                    <a:pt x="2382" y="13276"/>
                  </a:cubicBezTo>
                  <a:lnTo>
                    <a:pt x="16782" y="13276"/>
                  </a:lnTo>
                  <a:cubicBezTo>
                    <a:pt x="18094" y="13276"/>
                    <a:pt x="19137" y="12205"/>
                    <a:pt x="19164" y="10894"/>
                  </a:cubicBezTo>
                  <a:lnTo>
                    <a:pt x="1916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31"/>
            <p:cNvSpPr/>
            <p:nvPr/>
          </p:nvSpPr>
          <p:spPr>
            <a:xfrm>
              <a:off x="7849175" y="3148625"/>
              <a:ext cx="651100" cy="973950"/>
            </a:xfrm>
            <a:custGeom>
              <a:avLst/>
              <a:gdLst/>
              <a:ahLst/>
              <a:cxnLst/>
              <a:rect l="l" t="t" r="r" b="b"/>
              <a:pathLst>
                <a:path w="26044" h="38958" extrusionOk="0">
                  <a:moveTo>
                    <a:pt x="8583" y="0"/>
                  </a:moveTo>
                  <a:cubicBezTo>
                    <a:pt x="7062" y="0"/>
                    <a:pt x="7069" y="2372"/>
                    <a:pt x="8606" y="2372"/>
                  </a:cubicBezTo>
                  <a:cubicBezTo>
                    <a:pt x="8654" y="2372"/>
                    <a:pt x="8702" y="2369"/>
                    <a:pt x="8753" y="2365"/>
                  </a:cubicBezTo>
                  <a:lnTo>
                    <a:pt x="8833" y="2365"/>
                  </a:lnTo>
                  <a:lnTo>
                    <a:pt x="8833" y="14382"/>
                  </a:lnTo>
                  <a:cubicBezTo>
                    <a:pt x="3560" y="16149"/>
                    <a:pt x="0" y="21101"/>
                    <a:pt x="0" y="26695"/>
                  </a:cubicBezTo>
                  <a:cubicBezTo>
                    <a:pt x="0" y="31780"/>
                    <a:pt x="3426" y="36009"/>
                    <a:pt x="7361" y="38686"/>
                  </a:cubicBezTo>
                  <a:cubicBezTo>
                    <a:pt x="7569" y="38811"/>
                    <a:pt x="10263" y="38957"/>
                    <a:pt x="13043" y="38957"/>
                  </a:cubicBezTo>
                  <a:cubicBezTo>
                    <a:pt x="15621" y="38957"/>
                    <a:pt x="18273" y="38831"/>
                    <a:pt x="19084" y="38445"/>
                  </a:cubicBezTo>
                  <a:cubicBezTo>
                    <a:pt x="23474" y="36357"/>
                    <a:pt x="26043" y="31860"/>
                    <a:pt x="26043" y="26695"/>
                  </a:cubicBezTo>
                  <a:cubicBezTo>
                    <a:pt x="26043" y="21127"/>
                    <a:pt x="22483" y="16176"/>
                    <a:pt x="17210" y="14382"/>
                  </a:cubicBezTo>
                  <a:lnTo>
                    <a:pt x="17210" y="2365"/>
                  </a:lnTo>
                  <a:lnTo>
                    <a:pt x="17318" y="2365"/>
                  </a:lnTo>
                  <a:cubicBezTo>
                    <a:pt x="17350" y="2367"/>
                    <a:pt x="17382" y="2368"/>
                    <a:pt x="17413" y="2368"/>
                  </a:cubicBezTo>
                  <a:cubicBezTo>
                    <a:pt x="18067" y="2368"/>
                    <a:pt x="18602" y="1851"/>
                    <a:pt x="18602" y="1187"/>
                  </a:cubicBezTo>
                  <a:cubicBezTo>
                    <a:pt x="18602" y="536"/>
                    <a:pt x="18087" y="2"/>
                    <a:pt x="17450" y="2"/>
                  </a:cubicBezTo>
                  <a:cubicBezTo>
                    <a:pt x="17406" y="2"/>
                    <a:pt x="17362" y="4"/>
                    <a:pt x="17318" y="9"/>
                  </a:cubicBezTo>
                  <a:lnTo>
                    <a:pt x="8753" y="9"/>
                  </a:lnTo>
                  <a:cubicBezTo>
                    <a:pt x="8694" y="3"/>
                    <a:pt x="8638" y="0"/>
                    <a:pt x="85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31"/>
            <p:cNvSpPr/>
            <p:nvPr/>
          </p:nvSpPr>
          <p:spPr>
            <a:xfrm>
              <a:off x="7925450" y="3846100"/>
              <a:ext cx="507225" cy="229525"/>
            </a:xfrm>
            <a:custGeom>
              <a:avLst/>
              <a:gdLst/>
              <a:ahLst/>
              <a:cxnLst/>
              <a:rect l="l" t="t" r="r" b="b"/>
              <a:pathLst>
                <a:path w="20289" h="9181" extrusionOk="0">
                  <a:moveTo>
                    <a:pt x="0" y="0"/>
                  </a:moveTo>
                  <a:cubicBezTo>
                    <a:pt x="0" y="5059"/>
                    <a:pt x="4524" y="9181"/>
                    <a:pt x="10145" y="9181"/>
                  </a:cubicBezTo>
                  <a:cubicBezTo>
                    <a:pt x="15739" y="9181"/>
                    <a:pt x="20289" y="5059"/>
                    <a:pt x="202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31"/>
            <p:cNvSpPr/>
            <p:nvPr/>
          </p:nvSpPr>
          <p:spPr>
            <a:xfrm>
              <a:off x="4823975" y="3726325"/>
              <a:ext cx="63600" cy="182700"/>
            </a:xfrm>
            <a:custGeom>
              <a:avLst/>
              <a:gdLst/>
              <a:ahLst/>
              <a:cxnLst/>
              <a:rect l="l" t="t" r="r" b="b"/>
              <a:pathLst>
                <a:path w="2544" h="7308" extrusionOk="0">
                  <a:moveTo>
                    <a:pt x="1" y="0"/>
                  </a:moveTo>
                  <a:lnTo>
                    <a:pt x="1" y="7307"/>
                  </a:lnTo>
                  <a:lnTo>
                    <a:pt x="2543" y="7307"/>
                  </a:lnTo>
                  <a:lnTo>
                    <a:pt x="254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31"/>
            <p:cNvSpPr/>
            <p:nvPr/>
          </p:nvSpPr>
          <p:spPr>
            <a:xfrm>
              <a:off x="5360475" y="2946025"/>
              <a:ext cx="832375" cy="1175350"/>
            </a:xfrm>
            <a:custGeom>
              <a:avLst/>
              <a:gdLst/>
              <a:ahLst/>
              <a:cxnLst/>
              <a:rect l="l" t="t" r="r" b="b"/>
              <a:pathLst>
                <a:path w="33295" h="47014" extrusionOk="0">
                  <a:moveTo>
                    <a:pt x="22646" y="1"/>
                  </a:moveTo>
                  <a:cubicBezTo>
                    <a:pt x="22612" y="1"/>
                    <a:pt x="22578" y="2"/>
                    <a:pt x="22543" y="3"/>
                  </a:cubicBezTo>
                  <a:lnTo>
                    <a:pt x="11757" y="3"/>
                  </a:lnTo>
                  <a:cubicBezTo>
                    <a:pt x="9401" y="30"/>
                    <a:pt x="9268" y="3483"/>
                    <a:pt x="11623" y="3697"/>
                  </a:cubicBezTo>
                  <a:lnTo>
                    <a:pt x="11703" y="13975"/>
                  </a:lnTo>
                  <a:cubicBezTo>
                    <a:pt x="11703" y="13975"/>
                    <a:pt x="4825" y="32738"/>
                    <a:pt x="2148" y="40312"/>
                  </a:cubicBezTo>
                  <a:cubicBezTo>
                    <a:pt x="1" y="46411"/>
                    <a:pt x="4072" y="47014"/>
                    <a:pt x="5767" y="47014"/>
                  </a:cubicBezTo>
                  <a:cubicBezTo>
                    <a:pt x="6184" y="47014"/>
                    <a:pt x="6457" y="46977"/>
                    <a:pt x="6457" y="46977"/>
                  </a:cubicBezTo>
                  <a:lnTo>
                    <a:pt x="26612" y="46977"/>
                  </a:lnTo>
                  <a:cubicBezTo>
                    <a:pt x="26624" y="46977"/>
                    <a:pt x="26636" y="46977"/>
                    <a:pt x="26648" y="46977"/>
                  </a:cubicBezTo>
                  <a:cubicBezTo>
                    <a:pt x="33295" y="46977"/>
                    <a:pt x="30921" y="39616"/>
                    <a:pt x="30921" y="39616"/>
                  </a:cubicBezTo>
                  <a:lnTo>
                    <a:pt x="22811" y="14189"/>
                  </a:lnTo>
                  <a:lnTo>
                    <a:pt x="22811" y="3697"/>
                  </a:lnTo>
                  <a:cubicBezTo>
                    <a:pt x="23828" y="3617"/>
                    <a:pt x="24604" y="2733"/>
                    <a:pt x="24524" y="1716"/>
                  </a:cubicBezTo>
                  <a:cubicBezTo>
                    <a:pt x="24446" y="734"/>
                    <a:pt x="23619" y="1"/>
                    <a:pt x="226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31"/>
            <p:cNvSpPr/>
            <p:nvPr/>
          </p:nvSpPr>
          <p:spPr>
            <a:xfrm>
              <a:off x="5675186" y="2871211"/>
              <a:ext cx="233550" cy="71625"/>
            </a:xfrm>
            <a:custGeom>
              <a:avLst/>
              <a:gdLst/>
              <a:ahLst/>
              <a:cxnLst/>
              <a:rect l="l" t="t" r="r" b="b"/>
              <a:pathLst>
                <a:path w="9342" h="2865" extrusionOk="0">
                  <a:moveTo>
                    <a:pt x="1" y="1"/>
                  </a:moveTo>
                  <a:lnTo>
                    <a:pt x="1" y="1125"/>
                  </a:lnTo>
                  <a:lnTo>
                    <a:pt x="1687" y="1125"/>
                  </a:lnTo>
                  <a:lnTo>
                    <a:pt x="1687" y="2864"/>
                  </a:lnTo>
                  <a:lnTo>
                    <a:pt x="7655" y="2864"/>
                  </a:lnTo>
                  <a:lnTo>
                    <a:pt x="7655" y="1125"/>
                  </a:lnTo>
                  <a:lnTo>
                    <a:pt x="9342" y="1125"/>
                  </a:lnTo>
                  <a:lnTo>
                    <a:pt x="9342" y="1"/>
                  </a:lnTo>
                  <a:close/>
                </a:path>
              </a:pathLst>
            </a:custGeom>
            <a:solidFill>
              <a:srgbClr val="DDA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31"/>
            <p:cNvSpPr/>
            <p:nvPr/>
          </p:nvSpPr>
          <p:spPr>
            <a:xfrm>
              <a:off x="5582775" y="3425875"/>
              <a:ext cx="424275" cy="368050"/>
            </a:xfrm>
            <a:custGeom>
              <a:avLst/>
              <a:gdLst/>
              <a:ahLst/>
              <a:cxnLst/>
              <a:rect l="l" t="t" r="r" b="b"/>
              <a:pathLst>
                <a:path w="16971" h="14722" extrusionOk="0">
                  <a:moveTo>
                    <a:pt x="4685" y="0"/>
                  </a:moveTo>
                  <a:lnTo>
                    <a:pt x="1" y="14721"/>
                  </a:lnTo>
                  <a:lnTo>
                    <a:pt x="16970" y="14721"/>
                  </a:lnTo>
                  <a:cubicBezTo>
                    <a:pt x="14883" y="8271"/>
                    <a:pt x="12099" y="107"/>
                    <a:pt x="12099" y="107"/>
                  </a:cubicBezTo>
                  <a:lnTo>
                    <a:pt x="468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31"/>
            <p:cNvSpPr/>
            <p:nvPr/>
          </p:nvSpPr>
          <p:spPr>
            <a:xfrm>
              <a:off x="5494450" y="3794575"/>
              <a:ext cx="593550" cy="280375"/>
            </a:xfrm>
            <a:custGeom>
              <a:avLst/>
              <a:gdLst/>
              <a:ahLst/>
              <a:cxnLst/>
              <a:rect l="l" t="t" r="r" b="b"/>
              <a:pathLst>
                <a:path w="23742" h="11215" extrusionOk="0">
                  <a:moveTo>
                    <a:pt x="3534" y="0"/>
                  </a:moveTo>
                  <a:lnTo>
                    <a:pt x="1232" y="7227"/>
                  </a:lnTo>
                  <a:cubicBezTo>
                    <a:pt x="1232" y="7227"/>
                    <a:pt x="1" y="11215"/>
                    <a:pt x="4016" y="11215"/>
                  </a:cubicBezTo>
                  <a:lnTo>
                    <a:pt x="20985" y="11215"/>
                  </a:lnTo>
                  <a:cubicBezTo>
                    <a:pt x="20985" y="11215"/>
                    <a:pt x="23742" y="11108"/>
                    <a:pt x="22618" y="6825"/>
                  </a:cubicBezTo>
                  <a:cubicBezTo>
                    <a:pt x="22270" y="5487"/>
                    <a:pt x="21467" y="2891"/>
                    <a:pt x="2050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31"/>
            <p:cNvSpPr/>
            <p:nvPr/>
          </p:nvSpPr>
          <p:spPr>
            <a:xfrm>
              <a:off x="8966150" y="3204375"/>
              <a:ext cx="650250" cy="918125"/>
            </a:xfrm>
            <a:custGeom>
              <a:avLst/>
              <a:gdLst/>
              <a:ahLst/>
              <a:cxnLst/>
              <a:rect l="l" t="t" r="r" b="b"/>
              <a:pathLst>
                <a:path w="26010" h="36725" extrusionOk="0">
                  <a:moveTo>
                    <a:pt x="9200" y="1"/>
                  </a:moveTo>
                  <a:cubicBezTo>
                    <a:pt x="7380" y="28"/>
                    <a:pt x="7273" y="2704"/>
                    <a:pt x="9067" y="2865"/>
                  </a:cubicBezTo>
                  <a:lnTo>
                    <a:pt x="9147" y="10894"/>
                  </a:lnTo>
                  <a:cubicBezTo>
                    <a:pt x="9147" y="10894"/>
                    <a:pt x="3767" y="25562"/>
                    <a:pt x="1679" y="31477"/>
                  </a:cubicBezTo>
                  <a:cubicBezTo>
                    <a:pt x="0" y="36257"/>
                    <a:pt x="3204" y="36724"/>
                    <a:pt x="4522" y="36724"/>
                  </a:cubicBezTo>
                  <a:cubicBezTo>
                    <a:pt x="4843" y="36724"/>
                    <a:pt x="5052" y="36697"/>
                    <a:pt x="5052" y="36697"/>
                  </a:cubicBezTo>
                  <a:lnTo>
                    <a:pt x="20790" y="36697"/>
                  </a:lnTo>
                  <a:cubicBezTo>
                    <a:pt x="26009" y="36670"/>
                    <a:pt x="24162" y="30915"/>
                    <a:pt x="24162" y="30915"/>
                  </a:cubicBezTo>
                  <a:lnTo>
                    <a:pt x="17792" y="11055"/>
                  </a:lnTo>
                  <a:lnTo>
                    <a:pt x="17792" y="2865"/>
                  </a:lnTo>
                  <a:cubicBezTo>
                    <a:pt x="19585" y="2624"/>
                    <a:pt x="19398" y="1"/>
                    <a:pt x="176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31"/>
            <p:cNvSpPr/>
            <p:nvPr/>
          </p:nvSpPr>
          <p:spPr>
            <a:xfrm>
              <a:off x="9063000" y="3566400"/>
              <a:ext cx="463725" cy="505875"/>
            </a:xfrm>
            <a:custGeom>
              <a:avLst/>
              <a:gdLst/>
              <a:ahLst/>
              <a:cxnLst/>
              <a:rect l="l" t="t" r="r" b="b"/>
              <a:pathLst>
                <a:path w="18549" h="20235" extrusionOk="0">
                  <a:moveTo>
                    <a:pt x="6424" y="0"/>
                  </a:moveTo>
                  <a:lnTo>
                    <a:pt x="2757" y="11483"/>
                  </a:lnTo>
                  <a:lnTo>
                    <a:pt x="964" y="17130"/>
                  </a:lnTo>
                  <a:cubicBezTo>
                    <a:pt x="964" y="17130"/>
                    <a:pt x="0" y="20235"/>
                    <a:pt x="3132" y="20235"/>
                  </a:cubicBezTo>
                  <a:lnTo>
                    <a:pt x="16381" y="20235"/>
                  </a:lnTo>
                  <a:cubicBezTo>
                    <a:pt x="16381" y="20235"/>
                    <a:pt x="18549" y="20181"/>
                    <a:pt x="17665" y="16809"/>
                  </a:cubicBezTo>
                  <a:cubicBezTo>
                    <a:pt x="17371" y="15765"/>
                    <a:pt x="16755" y="13758"/>
                    <a:pt x="16006" y="11483"/>
                  </a:cubicBezTo>
                  <a:cubicBezTo>
                    <a:pt x="14373" y="6424"/>
                    <a:pt x="12205" y="80"/>
                    <a:pt x="12205" y="80"/>
                  </a:cubicBezTo>
                  <a:lnTo>
                    <a:pt x="64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31"/>
            <p:cNvSpPr/>
            <p:nvPr/>
          </p:nvSpPr>
          <p:spPr>
            <a:xfrm>
              <a:off x="9297850" y="3567050"/>
              <a:ext cx="228875" cy="505225"/>
            </a:xfrm>
            <a:custGeom>
              <a:avLst/>
              <a:gdLst/>
              <a:ahLst/>
              <a:cxnLst/>
              <a:rect l="l" t="t" r="r" b="b"/>
              <a:pathLst>
                <a:path w="9155" h="20209" extrusionOk="0">
                  <a:moveTo>
                    <a:pt x="8271" y="16783"/>
                  </a:moveTo>
                  <a:cubicBezTo>
                    <a:pt x="7977" y="15739"/>
                    <a:pt x="7361" y="13732"/>
                    <a:pt x="6612" y="11457"/>
                  </a:cubicBezTo>
                  <a:cubicBezTo>
                    <a:pt x="4979" y="6398"/>
                    <a:pt x="2811" y="54"/>
                    <a:pt x="2811" y="54"/>
                  </a:cubicBezTo>
                  <a:lnTo>
                    <a:pt x="1" y="1"/>
                  </a:lnTo>
                  <a:lnTo>
                    <a:pt x="1" y="20209"/>
                  </a:lnTo>
                  <a:lnTo>
                    <a:pt x="6987" y="20209"/>
                  </a:lnTo>
                  <a:cubicBezTo>
                    <a:pt x="6987" y="20209"/>
                    <a:pt x="9155" y="20155"/>
                    <a:pt x="8271" y="167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31"/>
            <p:cNvSpPr/>
            <p:nvPr/>
          </p:nvSpPr>
          <p:spPr>
            <a:xfrm>
              <a:off x="7748125" y="3286025"/>
              <a:ext cx="157275" cy="48200"/>
            </a:xfrm>
            <a:custGeom>
              <a:avLst/>
              <a:gdLst/>
              <a:ahLst/>
              <a:cxnLst/>
              <a:rect l="l" t="t" r="r" b="b"/>
              <a:pathLst>
                <a:path w="6291" h="1928" extrusionOk="0">
                  <a:moveTo>
                    <a:pt x="1" y="0"/>
                  </a:moveTo>
                  <a:lnTo>
                    <a:pt x="1" y="776"/>
                  </a:lnTo>
                  <a:lnTo>
                    <a:pt x="1151" y="776"/>
                  </a:lnTo>
                  <a:lnTo>
                    <a:pt x="1151" y="1927"/>
                  </a:lnTo>
                  <a:lnTo>
                    <a:pt x="5166" y="1927"/>
                  </a:lnTo>
                  <a:lnTo>
                    <a:pt x="5166" y="776"/>
                  </a:lnTo>
                  <a:lnTo>
                    <a:pt x="6290" y="776"/>
                  </a:lnTo>
                  <a:lnTo>
                    <a:pt x="629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31"/>
            <p:cNvSpPr/>
            <p:nvPr/>
          </p:nvSpPr>
          <p:spPr>
            <a:xfrm>
              <a:off x="7546050" y="3331525"/>
              <a:ext cx="560100" cy="790850"/>
            </a:xfrm>
            <a:custGeom>
              <a:avLst/>
              <a:gdLst/>
              <a:ahLst/>
              <a:cxnLst/>
              <a:rect l="l" t="t" r="r" b="b"/>
              <a:pathLst>
                <a:path w="22404" h="31634" extrusionOk="0">
                  <a:moveTo>
                    <a:pt x="15203" y="0"/>
                  </a:moveTo>
                  <a:cubicBezTo>
                    <a:pt x="15194" y="0"/>
                    <a:pt x="15185" y="0"/>
                    <a:pt x="15176" y="0"/>
                  </a:cubicBezTo>
                  <a:lnTo>
                    <a:pt x="7923" y="0"/>
                  </a:lnTo>
                  <a:cubicBezTo>
                    <a:pt x="6317" y="0"/>
                    <a:pt x="6210" y="2356"/>
                    <a:pt x="7816" y="2463"/>
                  </a:cubicBezTo>
                  <a:lnTo>
                    <a:pt x="7869" y="9395"/>
                  </a:lnTo>
                  <a:cubicBezTo>
                    <a:pt x="7869" y="9395"/>
                    <a:pt x="3239" y="22002"/>
                    <a:pt x="1446" y="27114"/>
                  </a:cubicBezTo>
                  <a:cubicBezTo>
                    <a:pt x="0" y="31234"/>
                    <a:pt x="2780" y="31634"/>
                    <a:pt x="3913" y="31634"/>
                  </a:cubicBezTo>
                  <a:cubicBezTo>
                    <a:pt x="4186" y="31634"/>
                    <a:pt x="4363" y="31611"/>
                    <a:pt x="4363" y="31611"/>
                  </a:cubicBezTo>
                  <a:lnTo>
                    <a:pt x="17907" y="31611"/>
                  </a:lnTo>
                  <a:cubicBezTo>
                    <a:pt x="22403" y="31584"/>
                    <a:pt x="20797" y="26632"/>
                    <a:pt x="20797" y="26632"/>
                  </a:cubicBezTo>
                  <a:lnTo>
                    <a:pt x="15337" y="9529"/>
                  </a:lnTo>
                  <a:lnTo>
                    <a:pt x="15337" y="2463"/>
                  </a:lnTo>
                  <a:cubicBezTo>
                    <a:pt x="16880" y="2277"/>
                    <a:pt x="16731" y="0"/>
                    <a:pt x="152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31"/>
            <p:cNvSpPr/>
            <p:nvPr/>
          </p:nvSpPr>
          <p:spPr>
            <a:xfrm>
              <a:off x="7636375" y="3654050"/>
              <a:ext cx="399500" cy="436300"/>
            </a:xfrm>
            <a:custGeom>
              <a:avLst/>
              <a:gdLst/>
              <a:ahLst/>
              <a:cxnLst/>
              <a:rect l="l" t="t" r="r" b="b"/>
              <a:pathLst>
                <a:path w="15980" h="17452" extrusionOk="0">
                  <a:moveTo>
                    <a:pt x="5541" y="0"/>
                  </a:moveTo>
                  <a:lnTo>
                    <a:pt x="2383" y="9904"/>
                  </a:lnTo>
                  <a:lnTo>
                    <a:pt x="830" y="14775"/>
                  </a:lnTo>
                  <a:cubicBezTo>
                    <a:pt x="830" y="14775"/>
                    <a:pt x="1" y="17452"/>
                    <a:pt x="2704" y="17452"/>
                  </a:cubicBezTo>
                  <a:lnTo>
                    <a:pt x="14106" y="17452"/>
                  </a:lnTo>
                  <a:cubicBezTo>
                    <a:pt x="14106" y="17452"/>
                    <a:pt x="15980" y="17371"/>
                    <a:pt x="15204" y="14481"/>
                  </a:cubicBezTo>
                  <a:cubicBezTo>
                    <a:pt x="14963" y="13597"/>
                    <a:pt x="14427" y="11858"/>
                    <a:pt x="13785" y="9904"/>
                  </a:cubicBezTo>
                  <a:cubicBezTo>
                    <a:pt x="12393" y="5541"/>
                    <a:pt x="10520" y="81"/>
                    <a:pt x="10520" y="81"/>
                  </a:cubicBezTo>
                  <a:lnTo>
                    <a:pt x="554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31"/>
            <p:cNvSpPr/>
            <p:nvPr/>
          </p:nvSpPr>
          <p:spPr>
            <a:xfrm>
              <a:off x="3750675" y="4122450"/>
              <a:ext cx="7041400" cy="25"/>
            </a:xfrm>
            <a:custGeom>
              <a:avLst/>
              <a:gdLst/>
              <a:ahLst/>
              <a:cxnLst/>
              <a:rect l="l" t="t" r="r" b="b"/>
              <a:pathLst>
                <a:path w="281656" h="1" extrusionOk="0">
                  <a:moveTo>
                    <a:pt x="1" y="0"/>
                  </a:moveTo>
                  <a:lnTo>
                    <a:pt x="28165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49"/>
          <p:cNvSpPr txBox="1">
            <a:spLocks noGrp="1"/>
          </p:cNvSpPr>
          <p:nvPr>
            <p:ph type="title"/>
          </p:nvPr>
        </p:nvSpPr>
        <p:spPr>
          <a:xfrm>
            <a:off x="1195705" y="283608"/>
            <a:ext cx="7349375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err="1" smtClean="0"/>
              <a:t>Наураша</a:t>
            </a:r>
            <a:r>
              <a:rPr lang="ru-RU" dirty="0" smtClean="0"/>
              <a:t> для дошкольников</a:t>
            </a:r>
            <a:endParaRPr dirty="0"/>
          </a:p>
        </p:txBody>
      </p:sp>
      <p:sp>
        <p:nvSpPr>
          <p:cNvPr id="757" name="Google Shape;757;p49"/>
          <p:cNvSpPr txBox="1">
            <a:spLocks noGrp="1"/>
          </p:cNvSpPr>
          <p:nvPr>
            <p:ph type="subTitle" idx="4294967295"/>
          </p:nvPr>
        </p:nvSpPr>
        <p:spPr>
          <a:xfrm flipH="1">
            <a:off x="610104" y="3638807"/>
            <a:ext cx="1723800" cy="87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lnSpc>
                <a:spcPct val="100000"/>
              </a:lnSpc>
              <a:spcAft>
                <a:spcPts val="1600"/>
              </a:spcAft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Физика, химия, биология 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8" name="Google Shape;758;p49"/>
          <p:cNvSpPr txBox="1">
            <a:spLocks noGrp="1"/>
          </p:cNvSpPr>
          <p:nvPr>
            <p:ph type="ctrTitle" idx="4294967295"/>
          </p:nvPr>
        </p:nvSpPr>
        <p:spPr>
          <a:xfrm flipH="1">
            <a:off x="691770" y="3272549"/>
            <a:ext cx="15606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Науки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9" name="Google Shape;759;p49"/>
          <p:cNvSpPr txBox="1">
            <a:spLocks noGrp="1"/>
          </p:cNvSpPr>
          <p:nvPr>
            <p:ph type="subTitle" idx="4294967295"/>
          </p:nvPr>
        </p:nvSpPr>
        <p:spPr>
          <a:xfrm flipH="1">
            <a:off x="3558209" y="3638807"/>
            <a:ext cx="2054086" cy="87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lnSpc>
                <a:spcPct val="100000"/>
              </a:lnSpc>
              <a:spcAft>
                <a:spcPts val="1600"/>
              </a:spcAft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познавательно-исследовательской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конструктивной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0" name="Google Shape;760;p49"/>
          <p:cNvSpPr txBox="1">
            <a:spLocks noGrp="1"/>
          </p:cNvSpPr>
          <p:nvPr>
            <p:ph type="ctrTitle" idx="4294967295"/>
          </p:nvPr>
        </p:nvSpPr>
        <p:spPr>
          <a:xfrm flipH="1">
            <a:off x="3812270" y="3272549"/>
            <a:ext cx="15606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1" name="Google Shape;761;p49"/>
          <p:cNvSpPr txBox="1">
            <a:spLocks noGrp="1"/>
          </p:cNvSpPr>
          <p:nvPr>
            <p:ph type="subTitle" idx="4294967295"/>
          </p:nvPr>
        </p:nvSpPr>
        <p:spPr>
          <a:xfrm flipH="1">
            <a:off x="6821281" y="3638807"/>
            <a:ext cx="1723800" cy="87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lnSpc>
                <a:spcPct val="100000"/>
              </a:lnSpc>
              <a:spcAft>
                <a:spcPts val="1600"/>
              </a:spcAft>
              <a:buNone/>
            </a:pPr>
            <a:r>
              <a:rPr lang="ru-RU" sz="1400" dirty="0" smtClean="0"/>
              <a:t>Изучение </a:t>
            </a:r>
            <a:r>
              <a:rPr lang="ru-RU" sz="1400" dirty="0"/>
              <a:t>реального окружающего мира </a:t>
            </a:r>
            <a:endParaRPr sz="1400" dirty="0"/>
          </a:p>
        </p:txBody>
      </p:sp>
      <p:sp>
        <p:nvSpPr>
          <p:cNvPr id="762" name="Google Shape;762;p49"/>
          <p:cNvSpPr txBox="1">
            <a:spLocks noGrp="1"/>
          </p:cNvSpPr>
          <p:nvPr>
            <p:ph type="ctrTitle" idx="4294967295"/>
          </p:nvPr>
        </p:nvSpPr>
        <p:spPr>
          <a:xfrm flipH="1">
            <a:off x="6851236" y="3272549"/>
            <a:ext cx="1693844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Реальность</a:t>
            </a:r>
            <a:r>
              <a:rPr lang="ru-RU" sz="2200" dirty="0" smtClean="0"/>
              <a:t> </a:t>
            </a:r>
            <a:endParaRPr sz="2200" dirty="0"/>
          </a:p>
        </p:txBody>
      </p:sp>
      <p:sp>
        <p:nvSpPr>
          <p:cNvPr id="763" name="Google Shape;763;p49"/>
          <p:cNvSpPr txBox="1">
            <a:spLocks noGrp="1"/>
          </p:cNvSpPr>
          <p:nvPr>
            <p:ph type="subTitle" idx="4294967295"/>
          </p:nvPr>
        </p:nvSpPr>
        <p:spPr>
          <a:xfrm flipH="1">
            <a:off x="5253640" y="1622811"/>
            <a:ext cx="1723800" cy="87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lnSpc>
                <a:spcPct val="100000"/>
              </a:lnSpc>
              <a:spcAft>
                <a:spcPts val="1600"/>
              </a:spcAft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себе, о здоровье и здоровом образе жизни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4" name="Google Shape;764;p49"/>
          <p:cNvSpPr txBox="1">
            <a:spLocks noGrp="1"/>
          </p:cNvSpPr>
          <p:nvPr>
            <p:ph type="ctrTitle" idx="4294967295"/>
          </p:nvPr>
        </p:nvSpPr>
        <p:spPr>
          <a:xfrm flipH="1">
            <a:off x="4511361" y="1277592"/>
            <a:ext cx="3433474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Первичные представления 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5" name="Google Shape;765;p49"/>
          <p:cNvSpPr txBox="1">
            <a:spLocks noGrp="1"/>
          </p:cNvSpPr>
          <p:nvPr>
            <p:ph type="subTitle" idx="4294967295"/>
          </p:nvPr>
        </p:nvSpPr>
        <p:spPr>
          <a:xfrm flipH="1">
            <a:off x="2154399" y="1622811"/>
            <a:ext cx="1723800" cy="87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кругозора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6" name="Google Shape;766;p49"/>
          <p:cNvSpPr txBox="1">
            <a:spLocks noGrp="1"/>
          </p:cNvSpPr>
          <p:nvPr>
            <p:ph type="ctrTitle" idx="4294967295"/>
          </p:nvPr>
        </p:nvSpPr>
        <p:spPr>
          <a:xfrm flipH="1">
            <a:off x="1948070" y="1257339"/>
            <a:ext cx="2067338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67" name="Google Shape;767;p49"/>
          <p:cNvGrpSpPr/>
          <p:nvPr/>
        </p:nvGrpSpPr>
        <p:grpSpPr>
          <a:xfrm>
            <a:off x="1257254" y="2429325"/>
            <a:ext cx="2171408" cy="741991"/>
            <a:chOff x="1166400" y="2429325"/>
            <a:chExt cx="2171408" cy="741991"/>
          </a:xfrm>
        </p:grpSpPr>
        <p:sp>
          <p:nvSpPr>
            <p:cNvPr id="768" name="Google Shape;768;p49"/>
            <p:cNvSpPr/>
            <p:nvPr/>
          </p:nvSpPr>
          <p:spPr>
            <a:xfrm>
              <a:off x="1166400" y="2429325"/>
              <a:ext cx="2171408" cy="741991"/>
            </a:xfrm>
            <a:custGeom>
              <a:avLst/>
              <a:gdLst/>
              <a:ahLst/>
              <a:cxnLst/>
              <a:rect l="l" t="t" r="r" b="b"/>
              <a:pathLst>
                <a:path w="166264" h="56814" extrusionOk="0">
                  <a:moveTo>
                    <a:pt x="17515" y="19447"/>
                  </a:moveTo>
                  <a:cubicBezTo>
                    <a:pt x="19753" y="19447"/>
                    <a:pt x="21955" y="20321"/>
                    <a:pt x="23601" y="21966"/>
                  </a:cubicBezTo>
                  <a:cubicBezTo>
                    <a:pt x="26045" y="24411"/>
                    <a:pt x="26780" y="28114"/>
                    <a:pt x="25452" y="31322"/>
                  </a:cubicBezTo>
                  <a:cubicBezTo>
                    <a:pt x="24123" y="34530"/>
                    <a:pt x="21000" y="36621"/>
                    <a:pt x="17524" y="36621"/>
                  </a:cubicBezTo>
                  <a:cubicBezTo>
                    <a:pt x="12775" y="36621"/>
                    <a:pt x="8932" y="32777"/>
                    <a:pt x="8932" y="28029"/>
                  </a:cubicBezTo>
                  <a:cubicBezTo>
                    <a:pt x="8932" y="24566"/>
                    <a:pt x="11023" y="21429"/>
                    <a:pt x="14231" y="20101"/>
                  </a:cubicBezTo>
                  <a:cubicBezTo>
                    <a:pt x="15293" y="19661"/>
                    <a:pt x="16408" y="19447"/>
                    <a:pt x="17515" y="19447"/>
                  </a:cubicBezTo>
                  <a:close/>
                  <a:moveTo>
                    <a:pt x="136207" y="6059"/>
                  </a:moveTo>
                  <a:cubicBezTo>
                    <a:pt x="139038" y="6059"/>
                    <a:pt x="141893" y="6607"/>
                    <a:pt x="144613" y="7735"/>
                  </a:cubicBezTo>
                  <a:cubicBezTo>
                    <a:pt x="152824" y="11141"/>
                    <a:pt x="158180" y="19154"/>
                    <a:pt x="158180" y="28029"/>
                  </a:cubicBezTo>
                  <a:cubicBezTo>
                    <a:pt x="158180" y="40168"/>
                    <a:pt x="148344" y="50004"/>
                    <a:pt x="136219" y="50004"/>
                  </a:cubicBezTo>
                  <a:cubicBezTo>
                    <a:pt x="127330" y="50004"/>
                    <a:pt x="119317" y="44648"/>
                    <a:pt x="115911" y="36437"/>
                  </a:cubicBezTo>
                  <a:cubicBezTo>
                    <a:pt x="112505" y="28227"/>
                    <a:pt x="114385" y="18786"/>
                    <a:pt x="120674" y="12498"/>
                  </a:cubicBezTo>
                  <a:cubicBezTo>
                    <a:pt x="124879" y="8292"/>
                    <a:pt x="130494" y="6059"/>
                    <a:pt x="136207" y="6059"/>
                  </a:cubicBezTo>
                  <a:close/>
                  <a:moveTo>
                    <a:pt x="137850" y="1"/>
                  </a:moveTo>
                  <a:cubicBezTo>
                    <a:pt x="135144" y="1"/>
                    <a:pt x="132420" y="388"/>
                    <a:pt x="129761" y="1178"/>
                  </a:cubicBezTo>
                  <a:cubicBezTo>
                    <a:pt x="128559" y="1390"/>
                    <a:pt x="127372" y="1673"/>
                    <a:pt x="126199" y="2068"/>
                  </a:cubicBezTo>
                  <a:cubicBezTo>
                    <a:pt x="120900" y="3778"/>
                    <a:pt x="116081" y="7170"/>
                    <a:pt x="110838" y="10745"/>
                  </a:cubicBezTo>
                  <a:cubicBezTo>
                    <a:pt x="102147" y="16681"/>
                    <a:pt x="92226" y="23083"/>
                    <a:pt x="76794" y="23083"/>
                  </a:cubicBezTo>
                  <a:cubicBezTo>
                    <a:pt x="70222" y="23083"/>
                    <a:pt x="54479" y="21613"/>
                    <a:pt x="40870" y="20200"/>
                  </a:cubicBezTo>
                  <a:cubicBezTo>
                    <a:pt x="37987" y="19903"/>
                    <a:pt x="35189" y="19592"/>
                    <a:pt x="32603" y="19309"/>
                  </a:cubicBezTo>
                  <a:cubicBezTo>
                    <a:pt x="29424" y="13843"/>
                    <a:pt x="23629" y="10632"/>
                    <a:pt x="17535" y="10632"/>
                  </a:cubicBezTo>
                  <a:cubicBezTo>
                    <a:pt x="15988" y="10632"/>
                    <a:pt x="14422" y="10839"/>
                    <a:pt x="12874" y="11268"/>
                  </a:cubicBezTo>
                  <a:cubicBezTo>
                    <a:pt x="5243" y="13388"/>
                    <a:pt x="0" y="20398"/>
                    <a:pt x="127" y="28326"/>
                  </a:cubicBezTo>
                  <a:cubicBezTo>
                    <a:pt x="254" y="36254"/>
                    <a:pt x="5709" y="43094"/>
                    <a:pt x="13411" y="44959"/>
                  </a:cubicBezTo>
                  <a:cubicBezTo>
                    <a:pt x="14787" y="45295"/>
                    <a:pt x="16173" y="45457"/>
                    <a:pt x="17542" y="45457"/>
                  </a:cubicBezTo>
                  <a:cubicBezTo>
                    <a:pt x="23836" y="45457"/>
                    <a:pt x="29784" y="42030"/>
                    <a:pt x="32871" y="36296"/>
                  </a:cubicBezTo>
                  <a:cubicBezTo>
                    <a:pt x="35161" y="36056"/>
                    <a:pt x="37605" y="35787"/>
                    <a:pt x="40135" y="35533"/>
                  </a:cubicBezTo>
                  <a:cubicBezTo>
                    <a:pt x="53914" y="34120"/>
                    <a:pt x="70109" y="32593"/>
                    <a:pt x="76794" y="32593"/>
                  </a:cubicBezTo>
                  <a:cubicBezTo>
                    <a:pt x="98571" y="32593"/>
                    <a:pt x="109354" y="45312"/>
                    <a:pt x="121253" y="51460"/>
                  </a:cubicBezTo>
                  <a:cubicBezTo>
                    <a:pt x="126165" y="54997"/>
                    <a:pt x="131988" y="56814"/>
                    <a:pt x="137859" y="56814"/>
                  </a:cubicBezTo>
                  <a:cubicBezTo>
                    <a:pt x="141582" y="56814"/>
                    <a:pt x="145324" y="56083"/>
                    <a:pt x="148867" y="54597"/>
                  </a:cubicBezTo>
                  <a:cubicBezTo>
                    <a:pt x="157982" y="50767"/>
                    <a:pt x="164455" y="42472"/>
                    <a:pt x="165953" y="32692"/>
                  </a:cubicBezTo>
                  <a:cubicBezTo>
                    <a:pt x="166165" y="31279"/>
                    <a:pt x="166264" y="29852"/>
                    <a:pt x="166264" y="28424"/>
                  </a:cubicBezTo>
                  <a:cubicBezTo>
                    <a:pt x="166264" y="19846"/>
                    <a:pt x="162406" y="11749"/>
                    <a:pt x="155749" y="6350"/>
                  </a:cubicBezTo>
                  <a:cubicBezTo>
                    <a:pt x="150625" y="2191"/>
                    <a:pt x="144289" y="1"/>
                    <a:pt x="137850" y="1"/>
                  </a:cubicBezTo>
                  <a:close/>
                </a:path>
              </a:pathLst>
            </a:custGeom>
            <a:solidFill>
              <a:srgbClr val="D494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49"/>
            <p:cNvSpPr/>
            <p:nvPr/>
          </p:nvSpPr>
          <p:spPr>
            <a:xfrm>
              <a:off x="1183285" y="2583183"/>
              <a:ext cx="424800" cy="424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0" name="Google Shape;770;p49"/>
          <p:cNvSpPr/>
          <p:nvPr/>
        </p:nvSpPr>
        <p:spPr>
          <a:xfrm>
            <a:off x="7470669" y="2583183"/>
            <a:ext cx="424800" cy="424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71" name="Google Shape;771;p49"/>
          <p:cNvGrpSpPr/>
          <p:nvPr/>
        </p:nvGrpSpPr>
        <p:grpSpPr>
          <a:xfrm>
            <a:off x="2796570" y="2429325"/>
            <a:ext cx="2171408" cy="741991"/>
            <a:chOff x="2705717" y="2429325"/>
            <a:chExt cx="2171408" cy="741991"/>
          </a:xfrm>
        </p:grpSpPr>
        <p:sp>
          <p:nvSpPr>
            <p:cNvPr id="772" name="Google Shape;772;p49"/>
            <p:cNvSpPr/>
            <p:nvPr/>
          </p:nvSpPr>
          <p:spPr>
            <a:xfrm>
              <a:off x="2705717" y="2429325"/>
              <a:ext cx="2171408" cy="741991"/>
            </a:xfrm>
            <a:custGeom>
              <a:avLst/>
              <a:gdLst/>
              <a:ahLst/>
              <a:cxnLst/>
              <a:rect l="l" t="t" r="r" b="b"/>
              <a:pathLst>
                <a:path w="166264" h="56814" extrusionOk="0">
                  <a:moveTo>
                    <a:pt x="17515" y="19447"/>
                  </a:moveTo>
                  <a:cubicBezTo>
                    <a:pt x="19753" y="19447"/>
                    <a:pt x="21955" y="20321"/>
                    <a:pt x="23601" y="21966"/>
                  </a:cubicBezTo>
                  <a:cubicBezTo>
                    <a:pt x="26045" y="24411"/>
                    <a:pt x="26780" y="28114"/>
                    <a:pt x="25452" y="31322"/>
                  </a:cubicBezTo>
                  <a:cubicBezTo>
                    <a:pt x="24123" y="34530"/>
                    <a:pt x="21000" y="36621"/>
                    <a:pt x="17524" y="36621"/>
                  </a:cubicBezTo>
                  <a:cubicBezTo>
                    <a:pt x="12775" y="36621"/>
                    <a:pt x="8932" y="32777"/>
                    <a:pt x="8932" y="28029"/>
                  </a:cubicBezTo>
                  <a:cubicBezTo>
                    <a:pt x="8932" y="24566"/>
                    <a:pt x="11023" y="21429"/>
                    <a:pt x="14231" y="20101"/>
                  </a:cubicBezTo>
                  <a:cubicBezTo>
                    <a:pt x="15293" y="19661"/>
                    <a:pt x="16408" y="19447"/>
                    <a:pt x="17515" y="19447"/>
                  </a:cubicBezTo>
                  <a:close/>
                  <a:moveTo>
                    <a:pt x="136207" y="6059"/>
                  </a:moveTo>
                  <a:cubicBezTo>
                    <a:pt x="139038" y="6059"/>
                    <a:pt x="141893" y="6607"/>
                    <a:pt x="144613" y="7735"/>
                  </a:cubicBezTo>
                  <a:cubicBezTo>
                    <a:pt x="152824" y="11141"/>
                    <a:pt x="158180" y="19154"/>
                    <a:pt x="158180" y="28029"/>
                  </a:cubicBezTo>
                  <a:cubicBezTo>
                    <a:pt x="158180" y="40168"/>
                    <a:pt x="148344" y="50004"/>
                    <a:pt x="136219" y="50004"/>
                  </a:cubicBezTo>
                  <a:cubicBezTo>
                    <a:pt x="127330" y="50004"/>
                    <a:pt x="119317" y="44648"/>
                    <a:pt x="115911" y="36437"/>
                  </a:cubicBezTo>
                  <a:cubicBezTo>
                    <a:pt x="112505" y="28227"/>
                    <a:pt x="114385" y="18786"/>
                    <a:pt x="120674" y="12498"/>
                  </a:cubicBezTo>
                  <a:cubicBezTo>
                    <a:pt x="124879" y="8292"/>
                    <a:pt x="130494" y="6059"/>
                    <a:pt x="136207" y="6059"/>
                  </a:cubicBezTo>
                  <a:close/>
                  <a:moveTo>
                    <a:pt x="137850" y="1"/>
                  </a:moveTo>
                  <a:cubicBezTo>
                    <a:pt x="135144" y="1"/>
                    <a:pt x="132420" y="388"/>
                    <a:pt x="129761" y="1178"/>
                  </a:cubicBezTo>
                  <a:cubicBezTo>
                    <a:pt x="128559" y="1390"/>
                    <a:pt x="127372" y="1673"/>
                    <a:pt x="126199" y="2068"/>
                  </a:cubicBezTo>
                  <a:cubicBezTo>
                    <a:pt x="120900" y="3778"/>
                    <a:pt x="116081" y="7170"/>
                    <a:pt x="110838" y="10745"/>
                  </a:cubicBezTo>
                  <a:cubicBezTo>
                    <a:pt x="102147" y="16681"/>
                    <a:pt x="92226" y="23083"/>
                    <a:pt x="76794" y="23083"/>
                  </a:cubicBezTo>
                  <a:cubicBezTo>
                    <a:pt x="70222" y="23083"/>
                    <a:pt x="54479" y="21613"/>
                    <a:pt x="40870" y="20200"/>
                  </a:cubicBezTo>
                  <a:cubicBezTo>
                    <a:pt x="37987" y="19903"/>
                    <a:pt x="35189" y="19592"/>
                    <a:pt x="32603" y="19309"/>
                  </a:cubicBezTo>
                  <a:cubicBezTo>
                    <a:pt x="29424" y="13843"/>
                    <a:pt x="23629" y="10632"/>
                    <a:pt x="17535" y="10632"/>
                  </a:cubicBezTo>
                  <a:cubicBezTo>
                    <a:pt x="15988" y="10632"/>
                    <a:pt x="14422" y="10839"/>
                    <a:pt x="12874" y="11268"/>
                  </a:cubicBezTo>
                  <a:cubicBezTo>
                    <a:pt x="5243" y="13388"/>
                    <a:pt x="0" y="20398"/>
                    <a:pt x="127" y="28326"/>
                  </a:cubicBezTo>
                  <a:cubicBezTo>
                    <a:pt x="254" y="36254"/>
                    <a:pt x="5709" y="43094"/>
                    <a:pt x="13411" y="44959"/>
                  </a:cubicBezTo>
                  <a:cubicBezTo>
                    <a:pt x="14787" y="45295"/>
                    <a:pt x="16173" y="45457"/>
                    <a:pt x="17542" y="45457"/>
                  </a:cubicBezTo>
                  <a:cubicBezTo>
                    <a:pt x="23836" y="45457"/>
                    <a:pt x="29784" y="42030"/>
                    <a:pt x="32871" y="36296"/>
                  </a:cubicBezTo>
                  <a:cubicBezTo>
                    <a:pt x="35161" y="36056"/>
                    <a:pt x="37605" y="35787"/>
                    <a:pt x="40135" y="35533"/>
                  </a:cubicBezTo>
                  <a:cubicBezTo>
                    <a:pt x="53914" y="34120"/>
                    <a:pt x="70109" y="32593"/>
                    <a:pt x="76794" y="32593"/>
                  </a:cubicBezTo>
                  <a:cubicBezTo>
                    <a:pt x="98571" y="32593"/>
                    <a:pt x="109354" y="45312"/>
                    <a:pt x="121253" y="51460"/>
                  </a:cubicBezTo>
                  <a:cubicBezTo>
                    <a:pt x="126165" y="54997"/>
                    <a:pt x="131988" y="56814"/>
                    <a:pt x="137859" y="56814"/>
                  </a:cubicBezTo>
                  <a:cubicBezTo>
                    <a:pt x="141582" y="56814"/>
                    <a:pt x="145324" y="56083"/>
                    <a:pt x="148867" y="54597"/>
                  </a:cubicBezTo>
                  <a:cubicBezTo>
                    <a:pt x="157982" y="50767"/>
                    <a:pt x="164455" y="42472"/>
                    <a:pt x="165953" y="32692"/>
                  </a:cubicBezTo>
                  <a:cubicBezTo>
                    <a:pt x="166165" y="31279"/>
                    <a:pt x="166264" y="29852"/>
                    <a:pt x="166264" y="28424"/>
                  </a:cubicBezTo>
                  <a:cubicBezTo>
                    <a:pt x="166264" y="19846"/>
                    <a:pt x="162406" y="11749"/>
                    <a:pt x="155749" y="6350"/>
                  </a:cubicBezTo>
                  <a:cubicBezTo>
                    <a:pt x="150625" y="2191"/>
                    <a:pt x="144289" y="1"/>
                    <a:pt x="1378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49"/>
            <p:cNvSpPr/>
            <p:nvPr/>
          </p:nvSpPr>
          <p:spPr>
            <a:xfrm>
              <a:off x="2727706" y="2575856"/>
              <a:ext cx="424800" cy="424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4" name="Google Shape;774;p49"/>
          <p:cNvGrpSpPr/>
          <p:nvPr/>
        </p:nvGrpSpPr>
        <p:grpSpPr>
          <a:xfrm>
            <a:off x="4346724" y="2429325"/>
            <a:ext cx="2171408" cy="741991"/>
            <a:chOff x="4255870" y="2429325"/>
            <a:chExt cx="2171408" cy="741991"/>
          </a:xfrm>
        </p:grpSpPr>
        <p:sp>
          <p:nvSpPr>
            <p:cNvPr id="775" name="Google Shape;775;p49"/>
            <p:cNvSpPr/>
            <p:nvPr/>
          </p:nvSpPr>
          <p:spPr>
            <a:xfrm>
              <a:off x="4255870" y="2429325"/>
              <a:ext cx="2171408" cy="741991"/>
            </a:xfrm>
            <a:custGeom>
              <a:avLst/>
              <a:gdLst/>
              <a:ahLst/>
              <a:cxnLst/>
              <a:rect l="l" t="t" r="r" b="b"/>
              <a:pathLst>
                <a:path w="166264" h="56814" extrusionOk="0">
                  <a:moveTo>
                    <a:pt x="17515" y="19447"/>
                  </a:moveTo>
                  <a:cubicBezTo>
                    <a:pt x="19753" y="19447"/>
                    <a:pt x="21955" y="20321"/>
                    <a:pt x="23601" y="21966"/>
                  </a:cubicBezTo>
                  <a:cubicBezTo>
                    <a:pt x="26045" y="24411"/>
                    <a:pt x="26780" y="28114"/>
                    <a:pt x="25452" y="31322"/>
                  </a:cubicBezTo>
                  <a:cubicBezTo>
                    <a:pt x="24123" y="34530"/>
                    <a:pt x="21000" y="36621"/>
                    <a:pt x="17524" y="36621"/>
                  </a:cubicBezTo>
                  <a:cubicBezTo>
                    <a:pt x="12775" y="36621"/>
                    <a:pt x="8932" y="32777"/>
                    <a:pt x="8932" y="28029"/>
                  </a:cubicBezTo>
                  <a:cubicBezTo>
                    <a:pt x="8932" y="24566"/>
                    <a:pt x="11023" y="21429"/>
                    <a:pt x="14231" y="20101"/>
                  </a:cubicBezTo>
                  <a:cubicBezTo>
                    <a:pt x="15293" y="19661"/>
                    <a:pt x="16408" y="19447"/>
                    <a:pt x="17515" y="19447"/>
                  </a:cubicBezTo>
                  <a:close/>
                  <a:moveTo>
                    <a:pt x="136207" y="6059"/>
                  </a:moveTo>
                  <a:cubicBezTo>
                    <a:pt x="139038" y="6059"/>
                    <a:pt x="141893" y="6607"/>
                    <a:pt x="144613" y="7735"/>
                  </a:cubicBezTo>
                  <a:cubicBezTo>
                    <a:pt x="152824" y="11141"/>
                    <a:pt x="158180" y="19154"/>
                    <a:pt x="158180" y="28029"/>
                  </a:cubicBezTo>
                  <a:cubicBezTo>
                    <a:pt x="158180" y="40168"/>
                    <a:pt x="148344" y="50004"/>
                    <a:pt x="136219" y="50004"/>
                  </a:cubicBezTo>
                  <a:cubicBezTo>
                    <a:pt x="127330" y="50004"/>
                    <a:pt x="119317" y="44648"/>
                    <a:pt x="115911" y="36437"/>
                  </a:cubicBezTo>
                  <a:cubicBezTo>
                    <a:pt x="112505" y="28227"/>
                    <a:pt x="114385" y="18786"/>
                    <a:pt x="120674" y="12498"/>
                  </a:cubicBezTo>
                  <a:cubicBezTo>
                    <a:pt x="124879" y="8292"/>
                    <a:pt x="130494" y="6059"/>
                    <a:pt x="136207" y="6059"/>
                  </a:cubicBezTo>
                  <a:close/>
                  <a:moveTo>
                    <a:pt x="137850" y="1"/>
                  </a:moveTo>
                  <a:cubicBezTo>
                    <a:pt x="135144" y="1"/>
                    <a:pt x="132420" y="388"/>
                    <a:pt x="129761" y="1178"/>
                  </a:cubicBezTo>
                  <a:cubicBezTo>
                    <a:pt x="128559" y="1390"/>
                    <a:pt x="127372" y="1673"/>
                    <a:pt x="126199" y="2068"/>
                  </a:cubicBezTo>
                  <a:cubicBezTo>
                    <a:pt x="120900" y="3778"/>
                    <a:pt x="116081" y="7170"/>
                    <a:pt x="110838" y="10745"/>
                  </a:cubicBezTo>
                  <a:cubicBezTo>
                    <a:pt x="102147" y="16681"/>
                    <a:pt x="92226" y="23083"/>
                    <a:pt x="76794" y="23083"/>
                  </a:cubicBezTo>
                  <a:cubicBezTo>
                    <a:pt x="70222" y="23083"/>
                    <a:pt x="54479" y="21613"/>
                    <a:pt x="40870" y="20200"/>
                  </a:cubicBezTo>
                  <a:cubicBezTo>
                    <a:pt x="37987" y="19903"/>
                    <a:pt x="35189" y="19592"/>
                    <a:pt x="32603" y="19309"/>
                  </a:cubicBezTo>
                  <a:cubicBezTo>
                    <a:pt x="29424" y="13843"/>
                    <a:pt x="23629" y="10632"/>
                    <a:pt x="17535" y="10632"/>
                  </a:cubicBezTo>
                  <a:cubicBezTo>
                    <a:pt x="15988" y="10632"/>
                    <a:pt x="14422" y="10839"/>
                    <a:pt x="12874" y="11268"/>
                  </a:cubicBezTo>
                  <a:cubicBezTo>
                    <a:pt x="5243" y="13388"/>
                    <a:pt x="0" y="20398"/>
                    <a:pt x="127" y="28326"/>
                  </a:cubicBezTo>
                  <a:cubicBezTo>
                    <a:pt x="254" y="36254"/>
                    <a:pt x="5709" y="43094"/>
                    <a:pt x="13411" y="44959"/>
                  </a:cubicBezTo>
                  <a:cubicBezTo>
                    <a:pt x="14787" y="45295"/>
                    <a:pt x="16173" y="45457"/>
                    <a:pt x="17542" y="45457"/>
                  </a:cubicBezTo>
                  <a:cubicBezTo>
                    <a:pt x="23836" y="45457"/>
                    <a:pt x="29784" y="42030"/>
                    <a:pt x="32871" y="36296"/>
                  </a:cubicBezTo>
                  <a:cubicBezTo>
                    <a:pt x="35161" y="36056"/>
                    <a:pt x="37605" y="35787"/>
                    <a:pt x="40135" y="35533"/>
                  </a:cubicBezTo>
                  <a:cubicBezTo>
                    <a:pt x="53914" y="34120"/>
                    <a:pt x="70109" y="32593"/>
                    <a:pt x="76794" y="32593"/>
                  </a:cubicBezTo>
                  <a:cubicBezTo>
                    <a:pt x="98571" y="32593"/>
                    <a:pt x="109354" y="45312"/>
                    <a:pt x="121253" y="51460"/>
                  </a:cubicBezTo>
                  <a:cubicBezTo>
                    <a:pt x="126165" y="54997"/>
                    <a:pt x="131988" y="56814"/>
                    <a:pt x="137859" y="56814"/>
                  </a:cubicBezTo>
                  <a:cubicBezTo>
                    <a:pt x="141582" y="56814"/>
                    <a:pt x="145324" y="56083"/>
                    <a:pt x="148867" y="54597"/>
                  </a:cubicBezTo>
                  <a:cubicBezTo>
                    <a:pt x="157982" y="50767"/>
                    <a:pt x="164455" y="42472"/>
                    <a:pt x="165953" y="32692"/>
                  </a:cubicBezTo>
                  <a:cubicBezTo>
                    <a:pt x="166165" y="31279"/>
                    <a:pt x="166264" y="29852"/>
                    <a:pt x="166264" y="28424"/>
                  </a:cubicBezTo>
                  <a:cubicBezTo>
                    <a:pt x="166264" y="19846"/>
                    <a:pt x="162406" y="11749"/>
                    <a:pt x="155749" y="6350"/>
                  </a:cubicBezTo>
                  <a:cubicBezTo>
                    <a:pt x="150625" y="2191"/>
                    <a:pt x="144289" y="1"/>
                    <a:pt x="1378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49"/>
            <p:cNvSpPr/>
            <p:nvPr/>
          </p:nvSpPr>
          <p:spPr>
            <a:xfrm>
              <a:off x="4273846" y="2583183"/>
              <a:ext cx="424800" cy="4248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7" name="Google Shape;777;p49"/>
          <p:cNvGrpSpPr/>
          <p:nvPr/>
        </p:nvGrpSpPr>
        <p:grpSpPr>
          <a:xfrm>
            <a:off x="5896878" y="2429325"/>
            <a:ext cx="2171408" cy="741991"/>
            <a:chOff x="5806024" y="2429325"/>
            <a:chExt cx="2171408" cy="741991"/>
          </a:xfrm>
        </p:grpSpPr>
        <p:sp>
          <p:nvSpPr>
            <p:cNvPr id="778" name="Google Shape;778;p49"/>
            <p:cNvSpPr/>
            <p:nvPr/>
          </p:nvSpPr>
          <p:spPr>
            <a:xfrm>
              <a:off x="5806024" y="2429325"/>
              <a:ext cx="2171408" cy="741991"/>
            </a:xfrm>
            <a:custGeom>
              <a:avLst/>
              <a:gdLst/>
              <a:ahLst/>
              <a:cxnLst/>
              <a:rect l="l" t="t" r="r" b="b"/>
              <a:pathLst>
                <a:path w="166264" h="56814" extrusionOk="0">
                  <a:moveTo>
                    <a:pt x="17515" y="19447"/>
                  </a:moveTo>
                  <a:cubicBezTo>
                    <a:pt x="19753" y="19447"/>
                    <a:pt x="21955" y="20321"/>
                    <a:pt x="23601" y="21966"/>
                  </a:cubicBezTo>
                  <a:cubicBezTo>
                    <a:pt x="26045" y="24411"/>
                    <a:pt x="26780" y="28114"/>
                    <a:pt x="25452" y="31322"/>
                  </a:cubicBezTo>
                  <a:cubicBezTo>
                    <a:pt x="24123" y="34530"/>
                    <a:pt x="21000" y="36621"/>
                    <a:pt x="17524" y="36621"/>
                  </a:cubicBezTo>
                  <a:cubicBezTo>
                    <a:pt x="12775" y="36621"/>
                    <a:pt x="8932" y="32777"/>
                    <a:pt x="8932" y="28029"/>
                  </a:cubicBezTo>
                  <a:cubicBezTo>
                    <a:pt x="8932" y="24566"/>
                    <a:pt x="11023" y="21429"/>
                    <a:pt x="14231" y="20101"/>
                  </a:cubicBezTo>
                  <a:cubicBezTo>
                    <a:pt x="15293" y="19661"/>
                    <a:pt x="16408" y="19447"/>
                    <a:pt x="17515" y="19447"/>
                  </a:cubicBezTo>
                  <a:close/>
                  <a:moveTo>
                    <a:pt x="136207" y="6059"/>
                  </a:moveTo>
                  <a:cubicBezTo>
                    <a:pt x="139038" y="6059"/>
                    <a:pt x="141893" y="6607"/>
                    <a:pt x="144613" y="7735"/>
                  </a:cubicBezTo>
                  <a:cubicBezTo>
                    <a:pt x="152824" y="11141"/>
                    <a:pt x="158180" y="19154"/>
                    <a:pt x="158180" y="28029"/>
                  </a:cubicBezTo>
                  <a:cubicBezTo>
                    <a:pt x="158180" y="40168"/>
                    <a:pt x="148344" y="50004"/>
                    <a:pt x="136219" y="50004"/>
                  </a:cubicBezTo>
                  <a:cubicBezTo>
                    <a:pt x="127330" y="50004"/>
                    <a:pt x="119317" y="44648"/>
                    <a:pt x="115911" y="36437"/>
                  </a:cubicBezTo>
                  <a:cubicBezTo>
                    <a:pt x="112505" y="28227"/>
                    <a:pt x="114385" y="18786"/>
                    <a:pt x="120674" y="12498"/>
                  </a:cubicBezTo>
                  <a:cubicBezTo>
                    <a:pt x="124879" y="8292"/>
                    <a:pt x="130494" y="6059"/>
                    <a:pt x="136207" y="6059"/>
                  </a:cubicBezTo>
                  <a:close/>
                  <a:moveTo>
                    <a:pt x="137850" y="1"/>
                  </a:moveTo>
                  <a:cubicBezTo>
                    <a:pt x="135144" y="1"/>
                    <a:pt x="132420" y="388"/>
                    <a:pt x="129761" y="1178"/>
                  </a:cubicBezTo>
                  <a:cubicBezTo>
                    <a:pt x="128559" y="1390"/>
                    <a:pt x="127372" y="1673"/>
                    <a:pt x="126199" y="2068"/>
                  </a:cubicBezTo>
                  <a:cubicBezTo>
                    <a:pt x="120900" y="3778"/>
                    <a:pt x="116081" y="7170"/>
                    <a:pt x="110838" y="10745"/>
                  </a:cubicBezTo>
                  <a:cubicBezTo>
                    <a:pt x="102147" y="16681"/>
                    <a:pt x="92226" y="23083"/>
                    <a:pt x="76794" y="23083"/>
                  </a:cubicBezTo>
                  <a:cubicBezTo>
                    <a:pt x="70222" y="23083"/>
                    <a:pt x="54479" y="21613"/>
                    <a:pt x="40870" y="20200"/>
                  </a:cubicBezTo>
                  <a:cubicBezTo>
                    <a:pt x="37987" y="19903"/>
                    <a:pt x="35189" y="19592"/>
                    <a:pt x="32603" y="19309"/>
                  </a:cubicBezTo>
                  <a:cubicBezTo>
                    <a:pt x="29424" y="13843"/>
                    <a:pt x="23629" y="10632"/>
                    <a:pt x="17535" y="10632"/>
                  </a:cubicBezTo>
                  <a:cubicBezTo>
                    <a:pt x="15988" y="10632"/>
                    <a:pt x="14422" y="10839"/>
                    <a:pt x="12874" y="11268"/>
                  </a:cubicBezTo>
                  <a:cubicBezTo>
                    <a:pt x="5243" y="13388"/>
                    <a:pt x="0" y="20398"/>
                    <a:pt x="127" y="28326"/>
                  </a:cubicBezTo>
                  <a:cubicBezTo>
                    <a:pt x="254" y="36254"/>
                    <a:pt x="5709" y="43094"/>
                    <a:pt x="13411" y="44959"/>
                  </a:cubicBezTo>
                  <a:cubicBezTo>
                    <a:pt x="14787" y="45295"/>
                    <a:pt x="16173" y="45457"/>
                    <a:pt x="17542" y="45457"/>
                  </a:cubicBezTo>
                  <a:cubicBezTo>
                    <a:pt x="23836" y="45457"/>
                    <a:pt x="29784" y="42030"/>
                    <a:pt x="32871" y="36296"/>
                  </a:cubicBezTo>
                  <a:cubicBezTo>
                    <a:pt x="35161" y="36056"/>
                    <a:pt x="37605" y="35787"/>
                    <a:pt x="40135" y="35533"/>
                  </a:cubicBezTo>
                  <a:cubicBezTo>
                    <a:pt x="53914" y="34120"/>
                    <a:pt x="70109" y="32593"/>
                    <a:pt x="76794" y="32593"/>
                  </a:cubicBezTo>
                  <a:cubicBezTo>
                    <a:pt x="98571" y="32593"/>
                    <a:pt x="109354" y="45312"/>
                    <a:pt x="121253" y="51460"/>
                  </a:cubicBezTo>
                  <a:cubicBezTo>
                    <a:pt x="126165" y="54997"/>
                    <a:pt x="131988" y="56814"/>
                    <a:pt x="137859" y="56814"/>
                  </a:cubicBezTo>
                  <a:cubicBezTo>
                    <a:pt x="141582" y="56814"/>
                    <a:pt x="145324" y="56083"/>
                    <a:pt x="148867" y="54597"/>
                  </a:cubicBezTo>
                  <a:cubicBezTo>
                    <a:pt x="157982" y="50767"/>
                    <a:pt x="164455" y="42472"/>
                    <a:pt x="165953" y="32692"/>
                  </a:cubicBezTo>
                  <a:cubicBezTo>
                    <a:pt x="166165" y="31279"/>
                    <a:pt x="166264" y="29852"/>
                    <a:pt x="166264" y="28424"/>
                  </a:cubicBezTo>
                  <a:cubicBezTo>
                    <a:pt x="166264" y="19846"/>
                    <a:pt x="162406" y="11749"/>
                    <a:pt x="155749" y="6350"/>
                  </a:cubicBezTo>
                  <a:cubicBezTo>
                    <a:pt x="150625" y="2191"/>
                    <a:pt x="144289" y="1"/>
                    <a:pt x="1378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49"/>
            <p:cNvSpPr/>
            <p:nvPr/>
          </p:nvSpPr>
          <p:spPr>
            <a:xfrm>
              <a:off x="5815127" y="2583183"/>
              <a:ext cx="424800" cy="4248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80" name="Google Shape;780;p49"/>
          <p:cNvSpPr txBox="1">
            <a:spLocks noGrp="1"/>
          </p:cNvSpPr>
          <p:nvPr>
            <p:ph type="ctrTitle" idx="4294967295"/>
          </p:nvPr>
        </p:nvSpPr>
        <p:spPr>
          <a:xfrm flipH="1">
            <a:off x="2740126" y="2471525"/>
            <a:ext cx="5526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chemeClr val="lt1"/>
                </a:solidFill>
              </a:rPr>
              <a:t>02</a:t>
            </a:r>
            <a:endParaRPr sz="2200">
              <a:solidFill>
                <a:schemeClr val="lt1"/>
              </a:solidFill>
            </a:endParaRPr>
          </a:p>
        </p:txBody>
      </p:sp>
      <p:sp>
        <p:nvSpPr>
          <p:cNvPr id="781" name="Google Shape;781;p49"/>
          <p:cNvSpPr txBox="1">
            <a:spLocks noGrp="1"/>
          </p:cNvSpPr>
          <p:nvPr>
            <p:ph type="ctrTitle" idx="4294967295"/>
          </p:nvPr>
        </p:nvSpPr>
        <p:spPr>
          <a:xfrm flipH="1">
            <a:off x="1195705" y="2486502"/>
            <a:ext cx="5526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chemeClr val="lt1"/>
                </a:solidFill>
              </a:rPr>
              <a:t>01</a:t>
            </a:r>
            <a:endParaRPr sz="2200">
              <a:solidFill>
                <a:schemeClr val="lt1"/>
              </a:solidFill>
            </a:endParaRPr>
          </a:p>
        </p:txBody>
      </p:sp>
      <p:sp>
        <p:nvSpPr>
          <p:cNvPr id="782" name="Google Shape;782;p49"/>
          <p:cNvSpPr txBox="1">
            <a:spLocks noGrp="1"/>
          </p:cNvSpPr>
          <p:nvPr>
            <p:ph type="ctrTitle" idx="4294967295"/>
          </p:nvPr>
        </p:nvSpPr>
        <p:spPr>
          <a:xfrm flipH="1">
            <a:off x="4286266" y="2486502"/>
            <a:ext cx="5526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chemeClr val="lt1"/>
                </a:solidFill>
              </a:rPr>
              <a:t>03</a:t>
            </a:r>
            <a:endParaRPr sz="2200">
              <a:solidFill>
                <a:schemeClr val="lt1"/>
              </a:solidFill>
            </a:endParaRPr>
          </a:p>
        </p:txBody>
      </p:sp>
      <p:sp>
        <p:nvSpPr>
          <p:cNvPr id="783" name="Google Shape;783;p49"/>
          <p:cNvSpPr txBox="1">
            <a:spLocks noGrp="1"/>
          </p:cNvSpPr>
          <p:nvPr>
            <p:ph type="ctrTitle" idx="4294967295"/>
          </p:nvPr>
        </p:nvSpPr>
        <p:spPr>
          <a:xfrm flipH="1">
            <a:off x="5839240" y="2486502"/>
            <a:ext cx="5526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chemeClr val="lt1"/>
                </a:solidFill>
              </a:rPr>
              <a:t>04</a:t>
            </a:r>
            <a:endParaRPr sz="2200">
              <a:solidFill>
                <a:schemeClr val="lt1"/>
              </a:solidFill>
            </a:endParaRPr>
          </a:p>
        </p:txBody>
      </p:sp>
      <p:sp>
        <p:nvSpPr>
          <p:cNvPr id="784" name="Google Shape;784;p49"/>
          <p:cNvSpPr txBox="1">
            <a:spLocks noGrp="1"/>
          </p:cNvSpPr>
          <p:nvPr>
            <p:ph type="ctrTitle" idx="4294967295"/>
          </p:nvPr>
        </p:nvSpPr>
        <p:spPr>
          <a:xfrm flipH="1">
            <a:off x="7392235" y="2486502"/>
            <a:ext cx="5526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chemeClr val="lt1"/>
                </a:solidFill>
              </a:rPr>
              <a:t>05</a:t>
            </a:r>
            <a:endParaRPr sz="22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screen"/>
          <a:stretch>
            <a:fillRect/>
          </a:stretch>
        </a:blipFill>
        <a:effectLst/>
      </p:bgPr>
    </p:bg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40"/>
          <p:cNvSpPr/>
          <p:nvPr/>
        </p:nvSpPr>
        <p:spPr>
          <a:xfrm>
            <a:off x="3125981" y="1317852"/>
            <a:ext cx="6691200" cy="6691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40"/>
          <p:cNvSpPr txBox="1">
            <a:spLocks noGrp="1"/>
          </p:cNvSpPr>
          <p:nvPr>
            <p:ph type="title"/>
          </p:nvPr>
        </p:nvSpPr>
        <p:spPr>
          <a:xfrm>
            <a:off x="1192697" y="283608"/>
            <a:ext cx="768626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Темы образовательно-игровых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модулей 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5" name="Google Shape;325;p40"/>
          <p:cNvSpPr txBox="1">
            <a:spLocks noGrp="1"/>
          </p:cNvSpPr>
          <p:nvPr>
            <p:ph type="subTitle" idx="1"/>
          </p:nvPr>
        </p:nvSpPr>
        <p:spPr>
          <a:xfrm flipH="1">
            <a:off x="4572000" y="1625146"/>
            <a:ext cx="3895800" cy="242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lvl="0" algn="l">
              <a:buClr>
                <a:schemeClr val="accent1"/>
              </a:buClr>
              <a:buSzPts val="1800"/>
              <a:buChar char="●"/>
            </a:pPr>
            <a:r>
              <a:rPr lang="ru-RU" sz="1800" dirty="0"/>
              <a:t>1. Температура</a:t>
            </a:r>
          </a:p>
          <a:p>
            <a:pPr lvl="0" algn="l">
              <a:buClr>
                <a:schemeClr val="accent1"/>
              </a:buClr>
              <a:buSzPts val="1800"/>
              <a:buChar char="●"/>
            </a:pPr>
            <a:r>
              <a:rPr lang="ru-RU" sz="1800" dirty="0"/>
              <a:t>2. Свет</a:t>
            </a:r>
          </a:p>
          <a:p>
            <a:pPr lvl="0" algn="l">
              <a:buClr>
                <a:schemeClr val="accent1"/>
              </a:buClr>
              <a:buSzPts val="1800"/>
              <a:buChar char="●"/>
            </a:pPr>
            <a:r>
              <a:rPr lang="ru-RU" sz="1800" dirty="0"/>
              <a:t>3. Звук</a:t>
            </a:r>
          </a:p>
          <a:p>
            <a:pPr lvl="0" algn="l">
              <a:buClr>
                <a:schemeClr val="accent1"/>
              </a:buClr>
              <a:buSzPts val="1800"/>
              <a:buChar char="●"/>
            </a:pPr>
            <a:r>
              <a:rPr lang="ru-RU" sz="1800" dirty="0"/>
              <a:t>4. Сила</a:t>
            </a:r>
          </a:p>
          <a:p>
            <a:pPr lvl="0" algn="l">
              <a:buClr>
                <a:schemeClr val="accent1"/>
              </a:buClr>
              <a:buSzPts val="1800"/>
              <a:buChar char="●"/>
            </a:pPr>
            <a:r>
              <a:rPr lang="ru-RU" sz="1800" dirty="0"/>
              <a:t>5. Электричество</a:t>
            </a:r>
          </a:p>
          <a:p>
            <a:pPr lvl="0" algn="l">
              <a:buClr>
                <a:schemeClr val="accent1"/>
              </a:buClr>
              <a:buSzPts val="1800"/>
              <a:buChar char="●"/>
            </a:pPr>
            <a:r>
              <a:rPr lang="ru-RU" sz="1800" dirty="0"/>
              <a:t>6. Кислотность</a:t>
            </a:r>
          </a:p>
          <a:p>
            <a:pPr lvl="0" algn="l">
              <a:buClr>
                <a:schemeClr val="accent1"/>
              </a:buClr>
              <a:buSzPts val="1800"/>
              <a:buChar char="●"/>
            </a:pPr>
            <a:r>
              <a:rPr lang="ru-RU" sz="1800" dirty="0"/>
              <a:t>7. Пульс</a:t>
            </a:r>
          </a:p>
          <a:p>
            <a:pPr lvl="0" algn="l">
              <a:buClr>
                <a:schemeClr val="accent1"/>
              </a:buClr>
              <a:buSzPts val="1800"/>
              <a:buChar char="●"/>
            </a:pPr>
            <a:r>
              <a:rPr lang="ru-RU" sz="1800" dirty="0"/>
              <a:t>8. Магнитное </a:t>
            </a:r>
            <a:r>
              <a:rPr lang="ru-RU" sz="1800" dirty="0" smtClean="0"/>
              <a:t>поле</a:t>
            </a:r>
          </a:p>
          <a:p>
            <a:pPr lvl="0" algn="l">
              <a:buClr>
                <a:schemeClr val="accent1"/>
              </a:buClr>
              <a:buSzPts val="1800"/>
              <a:buChar char="●"/>
            </a:pPr>
            <a:endParaRPr lang="ru-RU" sz="1800" dirty="0"/>
          </a:p>
        </p:txBody>
      </p:sp>
      <p:grpSp>
        <p:nvGrpSpPr>
          <p:cNvPr id="326" name="Google Shape;326;p40"/>
          <p:cNvGrpSpPr/>
          <p:nvPr/>
        </p:nvGrpSpPr>
        <p:grpSpPr>
          <a:xfrm>
            <a:off x="1068436" y="1677128"/>
            <a:ext cx="2427289" cy="2921150"/>
            <a:chOff x="-1056625" y="2573725"/>
            <a:chExt cx="917100" cy="1187025"/>
          </a:xfrm>
        </p:grpSpPr>
        <p:sp>
          <p:nvSpPr>
            <p:cNvPr id="327" name="Google Shape;327;p40"/>
            <p:cNvSpPr/>
            <p:nvPr/>
          </p:nvSpPr>
          <p:spPr>
            <a:xfrm>
              <a:off x="-368950" y="3484925"/>
              <a:ext cx="179450" cy="231375"/>
            </a:xfrm>
            <a:custGeom>
              <a:avLst/>
              <a:gdLst/>
              <a:ahLst/>
              <a:cxnLst/>
              <a:rect l="l" t="t" r="r" b="b"/>
              <a:pathLst>
                <a:path w="7178" h="9255" extrusionOk="0">
                  <a:moveTo>
                    <a:pt x="7178" y="1"/>
                  </a:moveTo>
                  <a:cubicBezTo>
                    <a:pt x="4960" y="1567"/>
                    <a:pt x="2544" y="2842"/>
                    <a:pt x="0" y="3799"/>
                  </a:cubicBezTo>
                  <a:lnTo>
                    <a:pt x="0" y="9254"/>
                  </a:lnTo>
                  <a:lnTo>
                    <a:pt x="7178" y="9254"/>
                  </a:lnTo>
                  <a:lnTo>
                    <a:pt x="7178" y="1"/>
                  </a:lnTo>
                  <a:close/>
                </a:path>
              </a:pathLst>
            </a:custGeom>
            <a:solidFill>
              <a:srgbClr val="88AF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40"/>
            <p:cNvSpPr/>
            <p:nvPr/>
          </p:nvSpPr>
          <p:spPr>
            <a:xfrm>
              <a:off x="-368950" y="3431250"/>
              <a:ext cx="179450" cy="148650"/>
            </a:xfrm>
            <a:custGeom>
              <a:avLst/>
              <a:gdLst/>
              <a:ahLst/>
              <a:cxnLst/>
              <a:rect l="l" t="t" r="r" b="b"/>
              <a:pathLst>
                <a:path w="7178" h="5946" extrusionOk="0">
                  <a:moveTo>
                    <a:pt x="0" y="1"/>
                  </a:moveTo>
                  <a:lnTo>
                    <a:pt x="0" y="5946"/>
                  </a:lnTo>
                  <a:cubicBezTo>
                    <a:pt x="2544" y="4989"/>
                    <a:pt x="4960" y="3714"/>
                    <a:pt x="7178" y="2148"/>
                  </a:cubicBezTo>
                  <a:lnTo>
                    <a:pt x="7178" y="1"/>
                  </a:lnTo>
                  <a:close/>
                </a:path>
              </a:pathLst>
            </a:custGeom>
            <a:solidFill>
              <a:srgbClr val="D0D7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40"/>
            <p:cNvSpPr/>
            <p:nvPr/>
          </p:nvSpPr>
          <p:spPr>
            <a:xfrm>
              <a:off x="-522725" y="3579875"/>
              <a:ext cx="153975" cy="134125"/>
            </a:xfrm>
            <a:custGeom>
              <a:avLst/>
              <a:gdLst/>
              <a:ahLst/>
              <a:cxnLst/>
              <a:rect l="l" t="t" r="r" b="b"/>
              <a:pathLst>
                <a:path w="6159" h="5365" extrusionOk="0">
                  <a:moveTo>
                    <a:pt x="6158" y="1"/>
                  </a:moveTo>
                  <a:cubicBezTo>
                    <a:pt x="5754" y="149"/>
                    <a:pt x="5351" y="298"/>
                    <a:pt x="4947" y="433"/>
                  </a:cubicBezTo>
                  <a:cubicBezTo>
                    <a:pt x="4068" y="2998"/>
                    <a:pt x="2559" y="5364"/>
                    <a:pt x="1" y="5364"/>
                  </a:cubicBezTo>
                  <a:lnTo>
                    <a:pt x="6158" y="5364"/>
                  </a:lnTo>
                  <a:lnTo>
                    <a:pt x="6158" y="1"/>
                  </a:lnTo>
                  <a:close/>
                </a:path>
              </a:pathLst>
            </a:custGeom>
            <a:solidFill>
              <a:srgbClr val="88AF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40"/>
            <p:cNvSpPr/>
            <p:nvPr/>
          </p:nvSpPr>
          <p:spPr>
            <a:xfrm>
              <a:off x="-399075" y="3431250"/>
              <a:ext cx="30150" cy="159450"/>
            </a:xfrm>
            <a:custGeom>
              <a:avLst/>
              <a:gdLst/>
              <a:ahLst/>
              <a:cxnLst/>
              <a:rect l="l" t="t" r="r" b="b"/>
              <a:pathLst>
                <a:path w="1206" h="6378" extrusionOk="0">
                  <a:moveTo>
                    <a:pt x="1205" y="1"/>
                  </a:moveTo>
                  <a:cubicBezTo>
                    <a:pt x="1205" y="1"/>
                    <a:pt x="1042" y="3331"/>
                    <a:pt x="1" y="6378"/>
                  </a:cubicBezTo>
                  <a:cubicBezTo>
                    <a:pt x="405" y="6243"/>
                    <a:pt x="808" y="6094"/>
                    <a:pt x="1205" y="5946"/>
                  </a:cubicBezTo>
                  <a:lnTo>
                    <a:pt x="1205" y="1"/>
                  </a:lnTo>
                  <a:close/>
                </a:path>
              </a:pathLst>
            </a:custGeom>
            <a:solidFill>
              <a:srgbClr val="D0D7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40"/>
            <p:cNvSpPr/>
            <p:nvPr/>
          </p:nvSpPr>
          <p:spPr>
            <a:xfrm>
              <a:off x="-785950" y="3335425"/>
              <a:ext cx="232250" cy="103825"/>
            </a:xfrm>
            <a:custGeom>
              <a:avLst/>
              <a:gdLst/>
              <a:ahLst/>
              <a:cxnLst/>
              <a:rect l="l" t="t" r="r" b="b"/>
              <a:pathLst>
                <a:path w="9290" h="4153" extrusionOk="0">
                  <a:moveTo>
                    <a:pt x="4153" y="0"/>
                  </a:moveTo>
                  <a:cubicBezTo>
                    <a:pt x="1857" y="0"/>
                    <a:pt x="1" y="1857"/>
                    <a:pt x="1" y="4153"/>
                  </a:cubicBezTo>
                  <a:lnTo>
                    <a:pt x="9290" y="4153"/>
                  </a:lnTo>
                  <a:cubicBezTo>
                    <a:pt x="9290" y="1857"/>
                    <a:pt x="7426" y="0"/>
                    <a:pt x="5138" y="0"/>
                  </a:cubicBezTo>
                  <a:close/>
                </a:path>
              </a:pathLst>
            </a:custGeom>
            <a:solidFill>
              <a:srgbClr val="D494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40"/>
            <p:cNvSpPr/>
            <p:nvPr/>
          </p:nvSpPr>
          <p:spPr>
            <a:xfrm>
              <a:off x="-609150" y="2887950"/>
              <a:ext cx="152700" cy="107925"/>
            </a:xfrm>
            <a:custGeom>
              <a:avLst/>
              <a:gdLst/>
              <a:ahLst/>
              <a:cxnLst/>
              <a:rect l="l" t="t" r="r" b="b"/>
              <a:pathLst>
                <a:path w="6108" h="4317" extrusionOk="0">
                  <a:moveTo>
                    <a:pt x="222" y="0"/>
                  </a:moveTo>
                  <a:cubicBezTo>
                    <a:pt x="148" y="0"/>
                    <a:pt x="74" y="0"/>
                    <a:pt x="0" y="1"/>
                  </a:cubicBezTo>
                  <a:lnTo>
                    <a:pt x="220" y="3168"/>
                  </a:lnTo>
                  <a:cubicBezTo>
                    <a:pt x="2714" y="3168"/>
                    <a:pt x="4627" y="3615"/>
                    <a:pt x="6108" y="4316"/>
                  </a:cubicBezTo>
                  <a:cubicBezTo>
                    <a:pt x="5980" y="2927"/>
                    <a:pt x="5591" y="1588"/>
                    <a:pt x="4833" y="412"/>
                  </a:cubicBezTo>
                  <a:cubicBezTo>
                    <a:pt x="3311" y="142"/>
                    <a:pt x="1770" y="0"/>
                    <a:pt x="222" y="0"/>
                  </a:cubicBezTo>
                  <a:close/>
                </a:path>
              </a:pathLst>
            </a:custGeom>
            <a:solidFill>
              <a:srgbClr val="D0D7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40"/>
            <p:cNvSpPr/>
            <p:nvPr/>
          </p:nvSpPr>
          <p:spPr>
            <a:xfrm>
              <a:off x="-488350" y="2898250"/>
              <a:ext cx="302925" cy="505400"/>
            </a:xfrm>
            <a:custGeom>
              <a:avLst/>
              <a:gdLst/>
              <a:ahLst/>
              <a:cxnLst/>
              <a:rect l="l" t="t" r="r" b="b"/>
              <a:pathLst>
                <a:path w="12117" h="20216" extrusionOk="0">
                  <a:moveTo>
                    <a:pt x="1" y="0"/>
                  </a:moveTo>
                  <a:lnTo>
                    <a:pt x="1" y="0"/>
                  </a:lnTo>
                  <a:cubicBezTo>
                    <a:pt x="752" y="1176"/>
                    <a:pt x="1141" y="2515"/>
                    <a:pt x="1276" y="3904"/>
                  </a:cubicBezTo>
                  <a:cubicBezTo>
                    <a:pt x="5478" y="5909"/>
                    <a:pt x="6158" y="10083"/>
                    <a:pt x="6562" y="12499"/>
                  </a:cubicBezTo>
                  <a:cubicBezTo>
                    <a:pt x="7136" y="15957"/>
                    <a:pt x="6633" y="20215"/>
                    <a:pt x="6633" y="20215"/>
                  </a:cubicBezTo>
                  <a:lnTo>
                    <a:pt x="12117" y="20208"/>
                  </a:lnTo>
                  <a:cubicBezTo>
                    <a:pt x="12117" y="20208"/>
                    <a:pt x="11897" y="15305"/>
                    <a:pt x="11323" y="11316"/>
                  </a:cubicBezTo>
                  <a:cubicBezTo>
                    <a:pt x="10849" y="8063"/>
                    <a:pt x="9035" y="1679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40"/>
            <p:cNvSpPr/>
            <p:nvPr/>
          </p:nvSpPr>
          <p:spPr>
            <a:xfrm>
              <a:off x="-792500" y="2732425"/>
              <a:ext cx="205875" cy="441650"/>
            </a:xfrm>
            <a:custGeom>
              <a:avLst/>
              <a:gdLst/>
              <a:ahLst/>
              <a:cxnLst/>
              <a:rect l="l" t="t" r="r" b="b"/>
              <a:pathLst>
                <a:path w="8235" h="17666" extrusionOk="0">
                  <a:moveTo>
                    <a:pt x="114" y="1"/>
                  </a:moveTo>
                  <a:cubicBezTo>
                    <a:pt x="50" y="1"/>
                    <a:pt x="1" y="51"/>
                    <a:pt x="1" y="114"/>
                  </a:cubicBezTo>
                  <a:lnTo>
                    <a:pt x="1" y="17552"/>
                  </a:lnTo>
                  <a:cubicBezTo>
                    <a:pt x="1" y="17616"/>
                    <a:pt x="50" y="17665"/>
                    <a:pt x="114" y="17665"/>
                  </a:cubicBezTo>
                  <a:lnTo>
                    <a:pt x="8121" y="17665"/>
                  </a:lnTo>
                  <a:cubicBezTo>
                    <a:pt x="8184" y="17665"/>
                    <a:pt x="8234" y="17616"/>
                    <a:pt x="8234" y="17552"/>
                  </a:cubicBezTo>
                  <a:lnTo>
                    <a:pt x="8234" y="114"/>
                  </a:lnTo>
                  <a:cubicBezTo>
                    <a:pt x="8234" y="51"/>
                    <a:pt x="8184" y="1"/>
                    <a:pt x="8121" y="1"/>
                  </a:cubicBezTo>
                  <a:close/>
                </a:path>
              </a:pathLst>
            </a:custGeom>
            <a:solidFill>
              <a:srgbClr val="88AF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40"/>
            <p:cNvSpPr/>
            <p:nvPr/>
          </p:nvSpPr>
          <p:spPr>
            <a:xfrm>
              <a:off x="-792500" y="2820125"/>
              <a:ext cx="205875" cy="353950"/>
            </a:xfrm>
            <a:custGeom>
              <a:avLst/>
              <a:gdLst/>
              <a:ahLst/>
              <a:cxnLst/>
              <a:rect l="l" t="t" r="r" b="b"/>
              <a:pathLst>
                <a:path w="8235" h="14158" extrusionOk="0">
                  <a:moveTo>
                    <a:pt x="8234" y="0"/>
                  </a:moveTo>
                  <a:cubicBezTo>
                    <a:pt x="6626" y="4330"/>
                    <a:pt x="3976" y="8383"/>
                    <a:pt x="164" y="10756"/>
                  </a:cubicBezTo>
                  <a:cubicBezTo>
                    <a:pt x="64" y="10820"/>
                    <a:pt x="1" y="10926"/>
                    <a:pt x="1" y="11040"/>
                  </a:cubicBezTo>
                  <a:lnTo>
                    <a:pt x="1" y="13817"/>
                  </a:lnTo>
                  <a:cubicBezTo>
                    <a:pt x="1" y="14001"/>
                    <a:pt x="156" y="14157"/>
                    <a:pt x="341" y="14157"/>
                  </a:cubicBezTo>
                  <a:lnTo>
                    <a:pt x="7901" y="14157"/>
                  </a:lnTo>
                  <a:cubicBezTo>
                    <a:pt x="8085" y="14157"/>
                    <a:pt x="8234" y="14001"/>
                    <a:pt x="8234" y="13817"/>
                  </a:cubicBezTo>
                  <a:lnTo>
                    <a:pt x="8234" y="0"/>
                  </a:lnTo>
                  <a:close/>
                </a:path>
              </a:pathLst>
            </a:custGeom>
            <a:solidFill>
              <a:srgbClr val="D1D8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40"/>
            <p:cNvSpPr/>
            <p:nvPr/>
          </p:nvSpPr>
          <p:spPr>
            <a:xfrm>
              <a:off x="-747150" y="3174050"/>
              <a:ext cx="115350" cy="32075"/>
            </a:xfrm>
            <a:custGeom>
              <a:avLst/>
              <a:gdLst/>
              <a:ahLst/>
              <a:cxnLst/>
              <a:rect l="l" t="t" r="r" b="b"/>
              <a:pathLst>
                <a:path w="4614" h="1283" extrusionOk="0">
                  <a:moveTo>
                    <a:pt x="0" y="0"/>
                  </a:moveTo>
                  <a:lnTo>
                    <a:pt x="0" y="1127"/>
                  </a:lnTo>
                  <a:cubicBezTo>
                    <a:pt x="0" y="1212"/>
                    <a:pt x="71" y="1283"/>
                    <a:pt x="156" y="1283"/>
                  </a:cubicBezTo>
                  <a:lnTo>
                    <a:pt x="4457" y="1283"/>
                  </a:lnTo>
                  <a:cubicBezTo>
                    <a:pt x="4542" y="1283"/>
                    <a:pt x="4613" y="1212"/>
                    <a:pt x="4613" y="1127"/>
                  </a:cubicBezTo>
                  <a:lnTo>
                    <a:pt x="4606" y="0"/>
                  </a:lnTo>
                  <a:close/>
                </a:path>
              </a:pathLst>
            </a:custGeom>
            <a:solidFill>
              <a:srgbClr val="D89F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40"/>
            <p:cNvSpPr/>
            <p:nvPr/>
          </p:nvSpPr>
          <p:spPr>
            <a:xfrm>
              <a:off x="-726775" y="3206100"/>
              <a:ext cx="74600" cy="15450"/>
            </a:xfrm>
            <a:custGeom>
              <a:avLst/>
              <a:gdLst/>
              <a:ahLst/>
              <a:cxnLst/>
              <a:rect l="l" t="t" r="r" b="b"/>
              <a:pathLst>
                <a:path w="2984" h="618" extrusionOk="0">
                  <a:moveTo>
                    <a:pt x="0" y="1"/>
                  </a:moveTo>
                  <a:cubicBezTo>
                    <a:pt x="0" y="341"/>
                    <a:pt x="270" y="617"/>
                    <a:pt x="610" y="617"/>
                  </a:cubicBezTo>
                  <a:lnTo>
                    <a:pt x="2367" y="617"/>
                  </a:lnTo>
                  <a:cubicBezTo>
                    <a:pt x="2707" y="617"/>
                    <a:pt x="2983" y="341"/>
                    <a:pt x="2983" y="1"/>
                  </a:cubicBezTo>
                  <a:close/>
                </a:path>
              </a:pathLst>
            </a:custGeom>
            <a:solidFill>
              <a:srgbClr val="C3CC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40"/>
            <p:cNvSpPr/>
            <p:nvPr/>
          </p:nvSpPr>
          <p:spPr>
            <a:xfrm>
              <a:off x="-654150" y="2853950"/>
              <a:ext cx="175575" cy="168825"/>
            </a:xfrm>
            <a:custGeom>
              <a:avLst/>
              <a:gdLst/>
              <a:ahLst/>
              <a:cxnLst/>
              <a:rect l="l" t="t" r="r" b="b"/>
              <a:pathLst>
                <a:path w="7023" h="6753" extrusionOk="0">
                  <a:moveTo>
                    <a:pt x="3655" y="1"/>
                  </a:moveTo>
                  <a:cubicBezTo>
                    <a:pt x="3651" y="1"/>
                    <a:pt x="3647" y="1"/>
                    <a:pt x="3642" y="1"/>
                  </a:cubicBezTo>
                  <a:cubicBezTo>
                    <a:pt x="2275" y="1"/>
                    <a:pt x="1042" y="823"/>
                    <a:pt x="525" y="2084"/>
                  </a:cubicBezTo>
                  <a:cubicBezTo>
                    <a:pt x="0" y="3345"/>
                    <a:pt x="291" y="4798"/>
                    <a:pt x="1255" y="5761"/>
                  </a:cubicBezTo>
                  <a:cubicBezTo>
                    <a:pt x="1899" y="6411"/>
                    <a:pt x="2767" y="6753"/>
                    <a:pt x="3648" y="6753"/>
                  </a:cubicBezTo>
                  <a:cubicBezTo>
                    <a:pt x="4083" y="6753"/>
                    <a:pt x="4522" y="6669"/>
                    <a:pt x="4939" y="6498"/>
                  </a:cubicBezTo>
                  <a:cubicBezTo>
                    <a:pt x="6200" y="5974"/>
                    <a:pt x="7022" y="4741"/>
                    <a:pt x="7022" y="3373"/>
                  </a:cubicBezTo>
                  <a:cubicBezTo>
                    <a:pt x="7022" y="1514"/>
                    <a:pt x="5513" y="1"/>
                    <a:pt x="3655" y="1"/>
                  </a:cubicBezTo>
                  <a:close/>
                </a:path>
              </a:pathLst>
            </a:custGeom>
            <a:solidFill>
              <a:srgbClr val="D89F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40"/>
            <p:cNvSpPr/>
            <p:nvPr/>
          </p:nvSpPr>
          <p:spPr>
            <a:xfrm>
              <a:off x="-640325" y="2866700"/>
              <a:ext cx="148800" cy="143150"/>
            </a:xfrm>
            <a:custGeom>
              <a:avLst/>
              <a:gdLst/>
              <a:ahLst/>
              <a:cxnLst/>
              <a:rect l="l" t="t" r="r" b="b"/>
              <a:pathLst>
                <a:path w="5952" h="5726" extrusionOk="0">
                  <a:moveTo>
                    <a:pt x="3091" y="1"/>
                  </a:moveTo>
                  <a:cubicBezTo>
                    <a:pt x="2345" y="1"/>
                    <a:pt x="1612" y="292"/>
                    <a:pt x="1063" y="837"/>
                  </a:cubicBezTo>
                  <a:cubicBezTo>
                    <a:pt x="248" y="1659"/>
                    <a:pt x="0" y="2892"/>
                    <a:pt x="446" y="3962"/>
                  </a:cubicBezTo>
                  <a:cubicBezTo>
                    <a:pt x="886" y="5032"/>
                    <a:pt x="1934" y="5726"/>
                    <a:pt x="3089" y="5726"/>
                  </a:cubicBezTo>
                  <a:cubicBezTo>
                    <a:pt x="4670" y="5726"/>
                    <a:pt x="5952" y="4444"/>
                    <a:pt x="5952" y="2863"/>
                  </a:cubicBezTo>
                  <a:cubicBezTo>
                    <a:pt x="5952" y="1708"/>
                    <a:pt x="5258" y="660"/>
                    <a:pt x="4188" y="220"/>
                  </a:cubicBezTo>
                  <a:cubicBezTo>
                    <a:pt x="3833" y="72"/>
                    <a:pt x="3460" y="1"/>
                    <a:pt x="3091" y="1"/>
                  </a:cubicBezTo>
                  <a:close/>
                </a:path>
              </a:pathLst>
            </a:custGeom>
            <a:solidFill>
              <a:srgbClr val="C3CC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40"/>
            <p:cNvSpPr/>
            <p:nvPr/>
          </p:nvSpPr>
          <p:spPr>
            <a:xfrm>
              <a:off x="-736000" y="2597100"/>
              <a:ext cx="92850" cy="135350"/>
            </a:xfrm>
            <a:custGeom>
              <a:avLst/>
              <a:gdLst/>
              <a:ahLst/>
              <a:cxnLst/>
              <a:rect l="l" t="t" r="r" b="b"/>
              <a:pathLst>
                <a:path w="3714" h="5414" extrusionOk="0">
                  <a:moveTo>
                    <a:pt x="1" y="1"/>
                  </a:moveTo>
                  <a:lnTo>
                    <a:pt x="1" y="5414"/>
                  </a:lnTo>
                  <a:lnTo>
                    <a:pt x="3714" y="5414"/>
                  </a:lnTo>
                  <a:lnTo>
                    <a:pt x="3714" y="1"/>
                  </a:lnTo>
                  <a:close/>
                </a:path>
              </a:pathLst>
            </a:custGeom>
            <a:solidFill>
              <a:srgbClr val="C3CC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40"/>
            <p:cNvSpPr/>
            <p:nvPr/>
          </p:nvSpPr>
          <p:spPr>
            <a:xfrm>
              <a:off x="-769300" y="2573725"/>
              <a:ext cx="159450" cy="23400"/>
            </a:xfrm>
            <a:custGeom>
              <a:avLst/>
              <a:gdLst/>
              <a:ahLst/>
              <a:cxnLst/>
              <a:rect l="l" t="t" r="r" b="b"/>
              <a:pathLst>
                <a:path w="6378" h="936" extrusionOk="0">
                  <a:moveTo>
                    <a:pt x="1" y="0"/>
                  </a:moveTo>
                  <a:cubicBezTo>
                    <a:pt x="1" y="517"/>
                    <a:pt x="419" y="936"/>
                    <a:pt x="936" y="936"/>
                  </a:cubicBezTo>
                  <a:lnTo>
                    <a:pt x="5443" y="936"/>
                  </a:lnTo>
                  <a:cubicBezTo>
                    <a:pt x="5960" y="936"/>
                    <a:pt x="6378" y="517"/>
                    <a:pt x="6378" y="0"/>
                  </a:cubicBezTo>
                  <a:close/>
                </a:path>
              </a:pathLst>
            </a:custGeom>
            <a:solidFill>
              <a:srgbClr val="D89F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40"/>
            <p:cNvSpPr/>
            <p:nvPr/>
          </p:nvSpPr>
          <p:spPr>
            <a:xfrm>
              <a:off x="-917025" y="3394950"/>
              <a:ext cx="756225" cy="56875"/>
            </a:xfrm>
            <a:custGeom>
              <a:avLst/>
              <a:gdLst/>
              <a:ahLst/>
              <a:cxnLst/>
              <a:rect l="l" t="t" r="r" b="b"/>
              <a:pathLst>
                <a:path w="30249" h="2275" extrusionOk="0">
                  <a:moveTo>
                    <a:pt x="376" y="0"/>
                  </a:moveTo>
                  <a:cubicBezTo>
                    <a:pt x="163" y="0"/>
                    <a:pt x="0" y="163"/>
                    <a:pt x="0" y="376"/>
                  </a:cubicBezTo>
                  <a:lnTo>
                    <a:pt x="0" y="1899"/>
                  </a:lnTo>
                  <a:cubicBezTo>
                    <a:pt x="0" y="2105"/>
                    <a:pt x="163" y="2275"/>
                    <a:pt x="376" y="2275"/>
                  </a:cubicBezTo>
                  <a:lnTo>
                    <a:pt x="29873" y="2275"/>
                  </a:lnTo>
                  <a:cubicBezTo>
                    <a:pt x="30079" y="2275"/>
                    <a:pt x="30249" y="2105"/>
                    <a:pt x="30249" y="1899"/>
                  </a:cubicBezTo>
                  <a:lnTo>
                    <a:pt x="30249" y="376"/>
                  </a:lnTo>
                  <a:cubicBezTo>
                    <a:pt x="30249" y="163"/>
                    <a:pt x="30079" y="0"/>
                    <a:pt x="29873" y="0"/>
                  </a:cubicBezTo>
                  <a:close/>
                </a:path>
              </a:pathLst>
            </a:custGeom>
            <a:solidFill>
              <a:srgbClr val="88AF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40"/>
            <p:cNvSpPr/>
            <p:nvPr/>
          </p:nvSpPr>
          <p:spPr>
            <a:xfrm>
              <a:off x="-1056625" y="3705125"/>
              <a:ext cx="917100" cy="55625"/>
            </a:xfrm>
            <a:custGeom>
              <a:avLst/>
              <a:gdLst/>
              <a:ahLst/>
              <a:cxnLst/>
              <a:rect l="l" t="t" r="r" b="b"/>
              <a:pathLst>
                <a:path w="36684" h="2225" extrusionOk="0">
                  <a:moveTo>
                    <a:pt x="3799" y="0"/>
                  </a:moveTo>
                  <a:cubicBezTo>
                    <a:pt x="2226" y="0"/>
                    <a:pt x="773" y="850"/>
                    <a:pt x="1" y="2225"/>
                  </a:cubicBezTo>
                  <a:lnTo>
                    <a:pt x="35989" y="2225"/>
                  </a:lnTo>
                  <a:cubicBezTo>
                    <a:pt x="36371" y="2225"/>
                    <a:pt x="36683" y="1913"/>
                    <a:pt x="36683" y="1531"/>
                  </a:cubicBezTo>
                  <a:lnTo>
                    <a:pt x="36683" y="694"/>
                  </a:lnTo>
                  <a:cubicBezTo>
                    <a:pt x="36683" y="312"/>
                    <a:pt x="36371" y="0"/>
                    <a:pt x="35989" y="0"/>
                  </a:cubicBezTo>
                  <a:close/>
                </a:path>
              </a:pathLst>
            </a:custGeom>
            <a:solidFill>
              <a:srgbClr val="C3CC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40"/>
            <p:cNvSpPr/>
            <p:nvPr/>
          </p:nvSpPr>
          <p:spPr>
            <a:xfrm>
              <a:off x="-777450" y="2985250"/>
              <a:ext cx="6775" cy="60525"/>
            </a:xfrm>
            <a:custGeom>
              <a:avLst/>
              <a:gdLst/>
              <a:ahLst/>
              <a:cxnLst/>
              <a:rect l="l" t="t" r="r" b="b"/>
              <a:pathLst>
                <a:path w="271" h="2421" extrusionOk="0">
                  <a:moveTo>
                    <a:pt x="135" y="1"/>
                  </a:moveTo>
                  <a:cubicBezTo>
                    <a:pt x="68" y="1"/>
                    <a:pt x="1" y="45"/>
                    <a:pt x="1" y="134"/>
                  </a:cubicBezTo>
                  <a:lnTo>
                    <a:pt x="1" y="2288"/>
                  </a:lnTo>
                  <a:cubicBezTo>
                    <a:pt x="1" y="2376"/>
                    <a:pt x="68" y="2421"/>
                    <a:pt x="135" y="2421"/>
                  </a:cubicBezTo>
                  <a:cubicBezTo>
                    <a:pt x="203" y="2421"/>
                    <a:pt x="270" y="2376"/>
                    <a:pt x="270" y="2288"/>
                  </a:cubicBezTo>
                  <a:lnTo>
                    <a:pt x="270" y="134"/>
                  </a:lnTo>
                  <a:cubicBezTo>
                    <a:pt x="270" y="45"/>
                    <a:pt x="203" y="1"/>
                    <a:pt x="135" y="1"/>
                  </a:cubicBezTo>
                  <a:close/>
                </a:path>
              </a:pathLst>
            </a:custGeom>
            <a:solidFill>
              <a:srgbClr val="E6F0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40"/>
            <p:cNvSpPr/>
            <p:nvPr/>
          </p:nvSpPr>
          <p:spPr>
            <a:xfrm>
              <a:off x="-777450" y="2760475"/>
              <a:ext cx="6775" cy="160775"/>
            </a:xfrm>
            <a:custGeom>
              <a:avLst/>
              <a:gdLst/>
              <a:ahLst/>
              <a:cxnLst/>
              <a:rect l="l" t="t" r="r" b="b"/>
              <a:pathLst>
                <a:path w="271" h="6431" extrusionOk="0">
                  <a:moveTo>
                    <a:pt x="135" y="0"/>
                  </a:moveTo>
                  <a:cubicBezTo>
                    <a:pt x="68" y="0"/>
                    <a:pt x="1" y="45"/>
                    <a:pt x="1" y="133"/>
                  </a:cubicBezTo>
                  <a:lnTo>
                    <a:pt x="1" y="6298"/>
                  </a:lnTo>
                  <a:cubicBezTo>
                    <a:pt x="1" y="6386"/>
                    <a:pt x="68" y="6430"/>
                    <a:pt x="135" y="6430"/>
                  </a:cubicBezTo>
                  <a:cubicBezTo>
                    <a:pt x="203" y="6430"/>
                    <a:pt x="270" y="6386"/>
                    <a:pt x="270" y="6298"/>
                  </a:cubicBezTo>
                  <a:lnTo>
                    <a:pt x="270" y="133"/>
                  </a:lnTo>
                  <a:cubicBezTo>
                    <a:pt x="270" y="45"/>
                    <a:pt x="203" y="0"/>
                    <a:pt x="135" y="0"/>
                  </a:cubicBezTo>
                  <a:close/>
                </a:path>
              </a:pathLst>
            </a:custGeom>
            <a:solidFill>
              <a:srgbClr val="E6F0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40"/>
            <p:cNvSpPr/>
            <p:nvPr/>
          </p:nvSpPr>
          <p:spPr>
            <a:xfrm>
              <a:off x="-898425" y="3406650"/>
              <a:ext cx="24325" cy="23000"/>
            </a:xfrm>
            <a:custGeom>
              <a:avLst/>
              <a:gdLst/>
              <a:ahLst/>
              <a:cxnLst/>
              <a:rect l="l" t="t" r="r" b="b"/>
              <a:pathLst>
                <a:path w="973" h="920" extrusionOk="0">
                  <a:moveTo>
                    <a:pt x="539" y="259"/>
                  </a:moveTo>
                  <a:lnTo>
                    <a:pt x="539" y="259"/>
                  </a:lnTo>
                  <a:cubicBezTo>
                    <a:pt x="539" y="259"/>
                    <a:pt x="538" y="259"/>
                    <a:pt x="537" y="260"/>
                  </a:cubicBezTo>
                  <a:lnTo>
                    <a:pt x="537" y="260"/>
                  </a:lnTo>
                  <a:cubicBezTo>
                    <a:pt x="538" y="259"/>
                    <a:pt x="539" y="259"/>
                    <a:pt x="539" y="259"/>
                  </a:cubicBezTo>
                  <a:close/>
                  <a:moveTo>
                    <a:pt x="569" y="1"/>
                  </a:moveTo>
                  <a:cubicBezTo>
                    <a:pt x="474" y="1"/>
                    <a:pt x="378" y="24"/>
                    <a:pt x="291" y="71"/>
                  </a:cubicBezTo>
                  <a:cubicBezTo>
                    <a:pt x="121" y="170"/>
                    <a:pt x="15" y="347"/>
                    <a:pt x="7" y="538"/>
                  </a:cubicBezTo>
                  <a:cubicBezTo>
                    <a:pt x="0" y="652"/>
                    <a:pt x="29" y="758"/>
                    <a:pt x="78" y="850"/>
                  </a:cubicBezTo>
                  <a:cubicBezTo>
                    <a:pt x="107" y="899"/>
                    <a:pt x="149" y="919"/>
                    <a:pt x="191" y="919"/>
                  </a:cubicBezTo>
                  <a:cubicBezTo>
                    <a:pt x="282" y="919"/>
                    <a:pt x="370" y="822"/>
                    <a:pt x="312" y="715"/>
                  </a:cubicBezTo>
                  <a:lnTo>
                    <a:pt x="298" y="680"/>
                  </a:lnTo>
                  <a:cubicBezTo>
                    <a:pt x="295" y="675"/>
                    <a:pt x="294" y="672"/>
                    <a:pt x="293" y="672"/>
                  </a:cubicBezTo>
                  <a:lnTo>
                    <a:pt x="293" y="672"/>
                  </a:lnTo>
                  <a:cubicBezTo>
                    <a:pt x="292" y="672"/>
                    <a:pt x="294" y="678"/>
                    <a:pt x="298" y="687"/>
                  </a:cubicBezTo>
                  <a:lnTo>
                    <a:pt x="291" y="673"/>
                  </a:lnTo>
                  <a:cubicBezTo>
                    <a:pt x="284" y="652"/>
                    <a:pt x="277" y="637"/>
                    <a:pt x="277" y="616"/>
                  </a:cubicBezTo>
                  <a:lnTo>
                    <a:pt x="277" y="609"/>
                  </a:lnTo>
                  <a:lnTo>
                    <a:pt x="277" y="574"/>
                  </a:lnTo>
                  <a:cubicBezTo>
                    <a:pt x="277" y="560"/>
                    <a:pt x="284" y="517"/>
                    <a:pt x="277" y="510"/>
                  </a:cubicBezTo>
                  <a:lnTo>
                    <a:pt x="277" y="503"/>
                  </a:lnTo>
                  <a:cubicBezTo>
                    <a:pt x="277" y="496"/>
                    <a:pt x="277" y="489"/>
                    <a:pt x="284" y="475"/>
                  </a:cubicBezTo>
                  <a:cubicBezTo>
                    <a:pt x="284" y="467"/>
                    <a:pt x="284" y="453"/>
                    <a:pt x="291" y="446"/>
                  </a:cubicBezTo>
                  <a:lnTo>
                    <a:pt x="298" y="426"/>
                  </a:lnTo>
                  <a:lnTo>
                    <a:pt x="298" y="426"/>
                  </a:lnTo>
                  <a:cubicBezTo>
                    <a:pt x="293" y="439"/>
                    <a:pt x="292" y="443"/>
                    <a:pt x="293" y="443"/>
                  </a:cubicBezTo>
                  <a:cubicBezTo>
                    <a:pt x="294" y="443"/>
                    <a:pt x="295" y="442"/>
                    <a:pt x="298" y="439"/>
                  </a:cubicBezTo>
                  <a:cubicBezTo>
                    <a:pt x="305" y="418"/>
                    <a:pt x="319" y="397"/>
                    <a:pt x="326" y="382"/>
                  </a:cubicBezTo>
                  <a:lnTo>
                    <a:pt x="333" y="368"/>
                  </a:lnTo>
                  <a:lnTo>
                    <a:pt x="333" y="368"/>
                  </a:lnTo>
                  <a:cubicBezTo>
                    <a:pt x="329" y="377"/>
                    <a:pt x="327" y="383"/>
                    <a:pt x="328" y="383"/>
                  </a:cubicBezTo>
                  <a:cubicBezTo>
                    <a:pt x="329" y="383"/>
                    <a:pt x="331" y="381"/>
                    <a:pt x="333" y="375"/>
                  </a:cubicBezTo>
                  <a:lnTo>
                    <a:pt x="355" y="354"/>
                  </a:lnTo>
                  <a:lnTo>
                    <a:pt x="376" y="333"/>
                  </a:lnTo>
                  <a:lnTo>
                    <a:pt x="383" y="326"/>
                  </a:lnTo>
                  <a:cubicBezTo>
                    <a:pt x="390" y="319"/>
                    <a:pt x="411" y="304"/>
                    <a:pt x="433" y="297"/>
                  </a:cubicBezTo>
                  <a:lnTo>
                    <a:pt x="447" y="290"/>
                  </a:lnTo>
                  <a:cubicBezTo>
                    <a:pt x="454" y="287"/>
                    <a:pt x="457" y="285"/>
                    <a:pt x="457" y="285"/>
                  </a:cubicBezTo>
                  <a:lnTo>
                    <a:pt x="457" y="285"/>
                  </a:lnTo>
                  <a:cubicBezTo>
                    <a:pt x="456" y="285"/>
                    <a:pt x="450" y="287"/>
                    <a:pt x="440" y="290"/>
                  </a:cubicBezTo>
                  <a:lnTo>
                    <a:pt x="468" y="276"/>
                  </a:lnTo>
                  <a:cubicBezTo>
                    <a:pt x="489" y="269"/>
                    <a:pt x="511" y="269"/>
                    <a:pt x="532" y="262"/>
                  </a:cubicBezTo>
                  <a:lnTo>
                    <a:pt x="603" y="262"/>
                  </a:lnTo>
                  <a:cubicBezTo>
                    <a:pt x="624" y="269"/>
                    <a:pt x="645" y="269"/>
                    <a:pt x="666" y="276"/>
                  </a:cubicBezTo>
                  <a:lnTo>
                    <a:pt x="695" y="283"/>
                  </a:lnTo>
                  <a:lnTo>
                    <a:pt x="688" y="283"/>
                  </a:lnTo>
                  <a:lnTo>
                    <a:pt x="702" y="290"/>
                  </a:lnTo>
                  <a:cubicBezTo>
                    <a:pt x="728" y="307"/>
                    <a:pt x="753" y="314"/>
                    <a:pt x="777" y="314"/>
                  </a:cubicBezTo>
                  <a:cubicBezTo>
                    <a:pt x="896" y="314"/>
                    <a:pt x="972" y="134"/>
                    <a:pt x="836" y="64"/>
                  </a:cubicBezTo>
                  <a:cubicBezTo>
                    <a:pt x="753" y="22"/>
                    <a:pt x="661" y="1"/>
                    <a:pt x="569" y="1"/>
                  </a:cubicBezTo>
                  <a:close/>
                </a:path>
              </a:pathLst>
            </a:custGeom>
            <a:solidFill>
              <a:srgbClr val="E6F0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40"/>
            <p:cNvSpPr/>
            <p:nvPr/>
          </p:nvSpPr>
          <p:spPr>
            <a:xfrm>
              <a:off x="-853425" y="3406800"/>
              <a:ext cx="195575" cy="6775"/>
            </a:xfrm>
            <a:custGeom>
              <a:avLst/>
              <a:gdLst/>
              <a:ahLst/>
              <a:cxnLst/>
              <a:rect l="l" t="t" r="r" b="b"/>
              <a:pathLst>
                <a:path w="7823" h="271" extrusionOk="0">
                  <a:moveTo>
                    <a:pt x="177" y="1"/>
                  </a:moveTo>
                  <a:cubicBezTo>
                    <a:pt x="0" y="1"/>
                    <a:pt x="0" y="270"/>
                    <a:pt x="177" y="270"/>
                  </a:cubicBezTo>
                  <a:lnTo>
                    <a:pt x="7645" y="270"/>
                  </a:lnTo>
                  <a:cubicBezTo>
                    <a:pt x="7823" y="270"/>
                    <a:pt x="7823" y="1"/>
                    <a:pt x="7645" y="1"/>
                  </a:cubicBezTo>
                  <a:close/>
                </a:path>
              </a:pathLst>
            </a:custGeom>
            <a:solidFill>
              <a:srgbClr val="E6F0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40"/>
            <p:cNvSpPr/>
            <p:nvPr/>
          </p:nvSpPr>
          <p:spPr>
            <a:xfrm>
              <a:off x="-316175" y="3160825"/>
              <a:ext cx="31375" cy="214300"/>
            </a:xfrm>
            <a:custGeom>
              <a:avLst/>
              <a:gdLst/>
              <a:ahLst/>
              <a:cxnLst/>
              <a:rect l="l" t="t" r="r" b="b"/>
              <a:pathLst>
                <a:path w="1255" h="8572" extrusionOk="0">
                  <a:moveTo>
                    <a:pt x="153" y="1"/>
                  </a:moveTo>
                  <a:cubicBezTo>
                    <a:pt x="77" y="1"/>
                    <a:pt x="1" y="63"/>
                    <a:pt x="22" y="161"/>
                  </a:cubicBezTo>
                  <a:cubicBezTo>
                    <a:pt x="624" y="2251"/>
                    <a:pt x="915" y="4419"/>
                    <a:pt x="879" y="6602"/>
                  </a:cubicBezTo>
                  <a:cubicBezTo>
                    <a:pt x="872" y="7218"/>
                    <a:pt x="837" y="7835"/>
                    <a:pt x="773" y="8444"/>
                  </a:cubicBezTo>
                  <a:cubicBezTo>
                    <a:pt x="766" y="8529"/>
                    <a:pt x="828" y="8572"/>
                    <a:pt x="894" y="8572"/>
                  </a:cubicBezTo>
                  <a:cubicBezTo>
                    <a:pt x="961" y="8572"/>
                    <a:pt x="1032" y="8529"/>
                    <a:pt x="1042" y="8444"/>
                  </a:cubicBezTo>
                  <a:cubicBezTo>
                    <a:pt x="1255" y="6255"/>
                    <a:pt x="1149" y="4044"/>
                    <a:pt x="716" y="1883"/>
                  </a:cubicBezTo>
                  <a:cubicBezTo>
                    <a:pt x="596" y="1280"/>
                    <a:pt x="447" y="685"/>
                    <a:pt x="277" y="90"/>
                  </a:cubicBezTo>
                  <a:cubicBezTo>
                    <a:pt x="254" y="28"/>
                    <a:pt x="204" y="1"/>
                    <a:pt x="15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41"/>
          <p:cNvSpPr txBox="1">
            <a:spLocks noGrp="1"/>
          </p:cNvSpPr>
          <p:nvPr>
            <p:ph type="title" idx="8"/>
          </p:nvPr>
        </p:nvSpPr>
        <p:spPr>
          <a:xfrm>
            <a:off x="2421000" y="283608"/>
            <a:ext cx="43020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Состав модуля</a:t>
            </a:r>
            <a:endParaRPr dirty="0"/>
          </a:p>
        </p:txBody>
      </p:sp>
      <p:sp>
        <p:nvSpPr>
          <p:cNvPr id="354" name="Google Shape;354;p41"/>
          <p:cNvSpPr/>
          <p:nvPr/>
        </p:nvSpPr>
        <p:spPr>
          <a:xfrm rot="10800000">
            <a:off x="4673471" y="1434619"/>
            <a:ext cx="2952600" cy="1313100"/>
          </a:xfrm>
          <a:prstGeom prst="roundRect">
            <a:avLst>
              <a:gd name="adj" fmla="val 9231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41"/>
          <p:cNvSpPr/>
          <p:nvPr/>
        </p:nvSpPr>
        <p:spPr>
          <a:xfrm rot="10800000">
            <a:off x="4673471" y="2864831"/>
            <a:ext cx="2952600" cy="1313100"/>
          </a:xfrm>
          <a:prstGeom prst="roundRect">
            <a:avLst>
              <a:gd name="adj" fmla="val 9231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p41"/>
          <p:cNvSpPr/>
          <p:nvPr/>
        </p:nvSpPr>
        <p:spPr>
          <a:xfrm rot="10800000">
            <a:off x="7235335" y="3038471"/>
            <a:ext cx="942600" cy="9426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41"/>
          <p:cNvSpPr/>
          <p:nvPr/>
        </p:nvSpPr>
        <p:spPr>
          <a:xfrm rot="10800000">
            <a:off x="7281796" y="3099525"/>
            <a:ext cx="820500" cy="8205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41"/>
          <p:cNvSpPr/>
          <p:nvPr/>
        </p:nvSpPr>
        <p:spPr>
          <a:xfrm rot="10800000">
            <a:off x="7235335" y="1627146"/>
            <a:ext cx="942600" cy="9426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Google Shape;359;p41"/>
          <p:cNvSpPr/>
          <p:nvPr/>
        </p:nvSpPr>
        <p:spPr>
          <a:xfrm>
            <a:off x="1517929" y="2864831"/>
            <a:ext cx="2952600" cy="1313100"/>
          </a:xfrm>
          <a:prstGeom prst="roundRect">
            <a:avLst>
              <a:gd name="adj" fmla="val 9231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p41"/>
          <p:cNvSpPr/>
          <p:nvPr/>
        </p:nvSpPr>
        <p:spPr>
          <a:xfrm>
            <a:off x="1517929" y="1434619"/>
            <a:ext cx="2952600" cy="1313100"/>
          </a:xfrm>
          <a:prstGeom prst="roundRect">
            <a:avLst>
              <a:gd name="adj" fmla="val 9231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p41"/>
          <p:cNvSpPr/>
          <p:nvPr/>
        </p:nvSpPr>
        <p:spPr>
          <a:xfrm>
            <a:off x="966065" y="1631479"/>
            <a:ext cx="942600" cy="9426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362;p41"/>
          <p:cNvSpPr txBox="1">
            <a:spLocks noGrp="1"/>
          </p:cNvSpPr>
          <p:nvPr>
            <p:ph type="subTitle" idx="1"/>
          </p:nvPr>
        </p:nvSpPr>
        <p:spPr>
          <a:xfrm flipH="1">
            <a:off x="5212229" y="2903336"/>
            <a:ext cx="18693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SzPts val="1100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Брошюра с методическими рекомендациями 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3" name="Google Shape;363;p41"/>
          <p:cNvSpPr txBox="1">
            <a:spLocks noGrp="1"/>
          </p:cNvSpPr>
          <p:nvPr>
            <p:ph type="subTitle" idx="3"/>
          </p:nvPr>
        </p:nvSpPr>
        <p:spPr>
          <a:xfrm flipH="1">
            <a:off x="5144842" y="1678444"/>
            <a:ext cx="18693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Сопутствующая компьютерная программа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7" name="Google Shape;367;p41"/>
          <p:cNvSpPr txBox="1">
            <a:spLocks noGrp="1"/>
          </p:cNvSpPr>
          <p:nvPr>
            <p:ph type="ctrTitle" idx="4"/>
          </p:nvPr>
        </p:nvSpPr>
        <p:spPr>
          <a:xfrm flipH="1">
            <a:off x="2241967" y="1692525"/>
            <a:ext cx="1793700" cy="45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Датчик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«Божья коровка»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8" name="Google Shape;368;p41"/>
          <p:cNvSpPr txBox="1">
            <a:spLocks noGrp="1"/>
          </p:cNvSpPr>
          <p:nvPr>
            <p:ph type="ctrTitle" idx="6"/>
          </p:nvPr>
        </p:nvSpPr>
        <p:spPr>
          <a:xfrm flipH="1">
            <a:off x="2204167" y="2931971"/>
            <a:ext cx="18693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Набор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вспомогательных предметов для измерений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0" name="Google Shape;370;p41"/>
          <p:cNvSpPr/>
          <p:nvPr/>
        </p:nvSpPr>
        <p:spPr>
          <a:xfrm>
            <a:off x="1041704" y="1692525"/>
            <a:ext cx="820500" cy="8205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p41"/>
          <p:cNvSpPr/>
          <p:nvPr/>
        </p:nvSpPr>
        <p:spPr>
          <a:xfrm>
            <a:off x="966065" y="3042804"/>
            <a:ext cx="942600" cy="9426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41"/>
          <p:cNvSpPr/>
          <p:nvPr/>
        </p:nvSpPr>
        <p:spPr>
          <a:xfrm>
            <a:off x="1079741" y="3170625"/>
            <a:ext cx="700500" cy="70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41"/>
          <p:cNvSpPr/>
          <p:nvPr/>
        </p:nvSpPr>
        <p:spPr>
          <a:xfrm>
            <a:off x="1079741" y="1752525"/>
            <a:ext cx="700500" cy="700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41"/>
          <p:cNvSpPr/>
          <p:nvPr/>
        </p:nvSpPr>
        <p:spPr>
          <a:xfrm>
            <a:off x="7351316" y="3170625"/>
            <a:ext cx="700500" cy="700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p41"/>
          <p:cNvSpPr/>
          <p:nvPr/>
        </p:nvSpPr>
        <p:spPr>
          <a:xfrm>
            <a:off x="7351316" y="1752525"/>
            <a:ext cx="700500" cy="700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3" name="Google Shape;8739;p69"/>
          <p:cNvGrpSpPr/>
          <p:nvPr/>
        </p:nvGrpSpPr>
        <p:grpSpPr>
          <a:xfrm>
            <a:off x="1203036" y="1857194"/>
            <a:ext cx="450507" cy="449547"/>
            <a:chOff x="-19822675" y="3692750"/>
            <a:chExt cx="304850" cy="304200"/>
          </a:xfrm>
          <a:solidFill>
            <a:schemeClr val="bg1"/>
          </a:solidFill>
        </p:grpSpPr>
        <p:sp>
          <p:nvSpPr>
            <p:cNvPr id="54" name="Google Shape;8740;p69"/>
            <p:cNvSpPr/>
            <p:nvPr/>
          </p:nvSpPr>
          <p:spPr>
            <a:xfrm>
              <a:off x="-19715550" y="3692750"/>
              <a:ext cx="90600" cy="60675"/>
            </a:xfrm>
            <a:custGeom>
              <a:avLst/>
              <a:gdLst/>
              <a:ahLst/>
              <a:cxnLst/>
              <a:rect l="l" t="t" r="r" b="b"/>
              <a:pathLst>
                <a:path w="3624" h="2427" extrusionOk="0">
                  <a:moveTo>
                    <a:pt x="441" y="1"/>
                  </a:moveTo>
                  <a:cubicBezTo>
                    <a:pt x="252" y="1"/>
                    <a:pt x="95" y="158"/>
                    <a:pt x="95" y="379"/>
                  </a:cubicBezTo>
                  <a:cubicBezTo>
                    <a:pt x="0" y="946"/>
                    <a:pt x="315" y="1482"/>
                    <a:pt x="756" y="1828"/>
                  </a:cubicBezTo>
                  <a:cubicBezTo>
                    <a:pt x="567" y="1986"/>
                    <a:pt x="347" y="2175"/>
                    <a:pt x="252" y="2427"/>
                  </a:cubicBezTo>
                  <a:cubicBezTo>
                    <a:pt x="756" y="2269"/>
                    <a:pt x="1261" y="2175"/>
                    <a:pt x="1828" y="2175"/>
                  </a:cubicBezTo>
                  <a:cubicBezTo>
                    <a:pt x="2363" y="2175"/>
                    <a:pt x="2867" y="2238"/>
                    <a:pt x="3403" y="2427"/>
                  </a:cubicBezTo>
                  <a:cubicBezTo>
                    <a:pt x="3277" y="2175"/>
                    <a:pt x="3088" y="1986"/>
                    <a:pt x="2867" y="1828"/>
                  </a:cubicBezTo>
                  <a:cubicBezTo>
                    <a:pt x="3308" y="1513"/>
                    <a:pt x="3623" y="946"/>
                    <a:pt x="3623" y="379"/>
                  </a:cubicBezTo>
                  <a:cubicBezTo>
                    <a:pt x="3623" y="158"/>
                    <a:pt x="3466" y="1"/>
                    <a:pt x="3277" y="1"/>
                  </a:cubicBezTo>
                  <a:cubicBezTo>
                    <a:pt x="3088" y="1"/>
                    <a:pt x="2930" y="158"/>
                    <a:pt x="2930" y="379"/>
                  </a:cubicBezTo>
                  <a:cubicBezTo>
                    <a:pt x="2930" y="946"/>
                    <a:pt x="2458" y="1482"/>
                    <a:pt x="1859" y="1482"/>
                  </a:cubicBezTo>
                  <a:cubicBezTo>
                    <a:pt x="1261" y="1482"/>
                    <a:pt x="788" y="946"/>
                    <a:pt x="788" y="379"/>
                  </a:cubicBezTo>
                  <a:cubicBezTo>
                    <a:pt x="788" y="158"/>
                    <a:pt x="630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8741;p69"/>
            <p:cNvSpPr/>
            <p:nvPr/>
          </p:nvSpPr>
          <p:spPr>
            <a:xfrm>
              <a:off x="-19660425" y="3766200"/>
              <a:ext cx="142600" cy="230750"/>
            </a:xfrm>
            <a:custGeom>
              <a:avLst/>
              <a:gdLst/>
              <a:ahLst/>
              <a:cxnLst/>
              <a:rect l="l" t="t" r="r" b="b"/>
              <a:pathLst>
                <a:path w="5704" h="9230" extrusionOk="0">
                  <a:moveTo>
                    <a:pt x="1733" y="3521"/>
                  </a:moveTo>
                  <a:cubicBezTo>
                    <a:pt x="1922" y="3521"/>
                    <a:pt x="2080" y="3679"/>
                    <a:pt x="2080" y="3899"/>
                  </a:cubicBezTo>
                  <a:cubicBezTo>
                    <a:pt x="2080" y="4088"/>
                    <a:pt x="1922" y="4246"/>
                    <a:pt x="1733" y="4246"/>
                  </a:cubicBezTo>
                  <a:cubicBezTo>
                    <a:pt x="1544" y="4246"/>
                    <a:pt x="1387" y="4088"/>
                    <a:pt x="1387" y="3899"/>
                  </a:cubicBezTo>
                  <a:cubicBezTo>
                    <a:pt x="1387" y="3679"/>
                    <a:pt x="1544" y="3521"/>
                    <a:pt x="1733" y="3521"/>
                  </a:cubicBezTo>
                  <a:close/>
                  <a:moveTo>
                    <a:pt x="2080" y="4939"/>
                  </a:moveTo>
                  <a:cubicBezTo>
                    <a:pt x="2490" y="4939"/>
                    <a:pt x="2805" y="5254"/>
                    <a:pt x="2805" y="5664"/>
                  </a:cubicBezTo>
                  <a:cubicBezTo>
                    <a:pt x="2805" y="6042"/>
                    <a:pt x="2490" y="6357"/>
                    <a:pt x="2080" y="6357"/>
                  </a:cubicBezTo>
                  <a:cubicBezTo>
                    <a:pt x="1702" y="6357"/>
                    <a:pt x="1387" y="6042"/>
                    <a:pt x="1387" y="5664"/>
                  </a:cubicBezTo>
                  <a:cubicBezTo>
                    <a:pt x="1387" y="5254"/>
                    <a:pt x="1702" y="4939"/>
                    <a:pt x="2080" y="4939"/>
                  </a:cubicBezTo>
                  <a:close/>
                  <a:moveTo>
                    <a:pt x="5346" y="0"/>
                  </a:moveTo>
                  <a:cubicBezTo>
                    <a:pt x="5207" y="0"/>
                    <a:pt x="5057" y="65"/>
                    <a:pt x="5010" y="182"/>
                  </a:cubicBezTo>
                  <a:lnTo>
                    <a:pt x="4348" y="1474"/>
                  </a:lnTo>
                  <a:lnTo>
                    <a:pt x="3309" y="1883"/>
                  </a:lnTo>
                  <a:cubicBezTo>
                    <a:pt x="3088" y="1568"/>
                    <a:pt x="2805" y="1253"/>
                    <a:pt x="2490" y="1001"/>
                  </a:cubicBezTo>
                  <a:cubicBezTo>
                    <a:pt x="2017" y="1946"/>
                    <a:pt x="1103" y="2671"/>
                    <a:pt x="1" y="2797"/>
                  </a:cubicBezTo>
                  <a:lnTo>
                    <a:pt x="1387" y="8877"/>
                  </a:lnTo>
                  <a:cubicBezTo>
                    <a:pt x="2175" y="8562"/>
                    <a:pt x="2805" y="8027"/>
                    <a:pt x="3309" y="7365"/>
                  </a:cubicBezTo>
                  <a:lnTo>
                    <a:pt x="4348" y="7743"/>
                  </a:lnTo>
                  <a:lnTo>
                    <a:pt x="5010" y="9035"/>
                  </a:lnTo>
                  <a:cubicBezTo>
                    <a:pt x="5078" y="9149"/>
                    <a:pt x="5213" y="9230"/>
                    <a:pt x="5342" y="9230"/>
                  </a:cubicBezTo>
                  <a:cubicBezTo>
                    <a:pt x="5391" y="9230"/>
                    <a:pt x="5439" y="9218"/>
                    <a:pt x="5483" y="9192"/>
                  </a:cubicBezTo>
                  <a:cubicBezTo>
                    <a:pt x="5640" y="9129"/>
                    <a:pt x="5703" y="8877"/>
                    <a:pt x="5640" y="8720"/>
                  </a:cubicBezTo>
                  <a:lnTo>
                    <a:pt x="4915" y="7270"/>
                  </a:lnTo>
                  <a:cubicBezTo>
                    <a:pt x="4884" y="7207"/>
                    <a:pt x="4821" y="7113"/>
                    <a:pt x="4726" y="7113"/>
                  </a:cubicBezTo>
                  <a:lnTo>
                    <a:pt x="3718" y="6735"/>
                  </a:lnTo>
                  <a:cubicBezTo>
                    <a:pt x="4002" y="6168"/>
                    <a:pt x="4128" y="5569"/>
                    <a:pt x="4222" y="4939"/>
                  </a:cubicBezTo>
                  <a:lnTo>
                    <a:pt x="5325" y="4939"/>
                  </a:lnTo>
                  <a:cubicBezTo>
                    <a:pt x="5514" y="4939"/>
                    <a:pt x="5672" y="4782"/>
                    <a:pt x="5672" y="4592"/>
                  </a:cubicBezTo>
                  <a:cubicBezTo>
                    <a:pt x="5672" y="4403"/>
                    <a:pt x="5514" y="4246"/>
                    <a:pt x="5325" y="4246"/>
                  </a:cubicBezTo>
                  <a:lnTo>
                    <a:pt x="4222" y="4246"/>
                  </a:lnTo>
                  <a:cubicBezTo>
                    <a:pt x="4191" y="3616"/>
                    <a:pt x="4002" y="2986"/>
                    <a:pt x="3718" y="2482"/>
                  </a:cubicBezTo>
                  <a:lnTo>
                    <a:pt x="4726" y="2072"/>
                  </a:lnTo>
                  <a:cubicBezTo>
                    <a:pt x="4821" y="2041"/>
                    <a:pt x="4884" y="2009"/>
                    <a:pt x="4915" y="1915"/>
                  </a:cubicBezTo>
                  <a:lnTo>
                    <a:pt x="5640" y="497"/>
                  </a:lnTo>
                  <a:cubicBezTo>
                    <a:pt x="5703" y="339"/>
                    <a:pt x="5640" y="119"/>
                    <a:pt x="5483" y="24"/>
                  </a:cubicBezTo>
                  <a:cubicBezTo>
                    <a:pt x="5442" y="8"/>
                    <a:pt x="5395" y="0"/>
                    <a:pt x="5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8742;p69"/>
            <p:cNvSpPr/>
            <p:nvPr/>
          </p:nvSpPr>
          <p:spPr>
            <a:xfrm>
              <a:off x="-19728150" y="3763650"/>
              <a:ext cx="114225" cy="54375"/>
            </a:xfrm>
            <a:custGeom>
              <a:avLst/>
              <a:gdLst/>
              <a:ahLst/>
              <a:cxnLst/>
              <a:rect l="l" t="t" r="r" b="b"/>
              <a:pathLst>
                <a:path w="4569" h="2175" extrusionOk="0">
                  <a:moveTo>
                    <a:pt x="2269" y="0"/>
                  </a:moveTo>
                  <a:cubicBezTo>
                    <a:pt x="1449" y="0"/>
                    <a:pt x="662" y="252"/>
                    <a:pt x="0" y="630"/>
                  </a:cubicBezTo>
                  <a:cubicBezTo>
                    <a:pt x="126" y="914"/>
                    <a:pt x="315" y="1197"/>
                    <a:pt x="504" y="1418"/>
                  </a:cubicBezTo>
                  <a:cubicBezTo>
                    <a:pt x="977" y="1891"/>
                    <a:pt x="1607" y="2174"/>
                    <a:pt x="2269" y="2174"/>
                  </a:cubicBezTo>
                  <a:cubicBezTo>
                    <a:pt x="3308" y="2174"/>
                    <a:pt x="4222" y="1544"/>
                    <a:pt x="4568" y="630"/>
                  </a:cubicBezTo>
                  <a:cubicBezTo>
                    <a:pt x="3907" y="252"/>
                    <a:pt x="3119" y="0"/>
                    <a:pt x="22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8743;p69"/>
            <p:cNvSpPr/>
            <p:nvPr/>
          </p:nvSpPr>
          <p:spPr>
            <a:xfrm>
              <a:off x="-19695075" y="3868400"/>
              <a:ext cx="48075" cy="110300"/>
            </a:xfrm>
            <a:custGeom>
              <a:avLst/>
              <a:gdLst/>
              <a:ahLst/>
              <a:cxnLst/>
              <a:rect l="l" t="t" r="r" b="b"/>
              <a:pathLst>
                <a:path w="1923" h="4412" extrusionOk="0">
                  <a:moveTo>
                    <a:pt x="977" y="0"/>
                  </a:moveTo>
                  <a:lnTo>
                    <a:pt x="0" y="4285"/>
                  </a:lnTo>
                  <a:cubicBezTo>
                    <a:pt x="316" y="4380"/>
                    <a:pt x="631" y="4411"/>
                    <a:pt x="977" y="4411"/>
                  </a:cubicBezTo>
                  <a:cubicBezTo>
                    <a:pt x="1261" y="4411"/>
                    <a:pt x="1576" y="4380"/>
                    <a:pt x="1922" y="4285"/>
                  </a:cubicBezTo>
                  <a:lnTo>
                    <a:pt x="9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8744;p69"/>
            <p:cNvSpPr/>
            <p:nvPr/>
          </p:nvSpPr>
          <p:spPr>
            <a:xfrm>
              <a:off x="-19822675" y="3764250"/>
              <a:ext cx="142575" cy="229550"/>
            </a:xfrm>
            <a:custGeom>
              <a:avLst/>
              <a:gdLst/>
              <a:ahLst/>
              <a:cxnLst/>
              <a:rect l="l" t="t" r="r" b="b"/>
              <a:pathLst>
                <a:path w="5703" h="9182" extrusionOk="0">
                  <a:moveTo>
                    <a:pt x="3939" y="3599"/>
                  </a:moveTo>
                  <a:cubicBezTo>
                    <a:pt x="4128" y="3599"/>
                    <a:pt x="4285" y="3757"/>
                    <a:pt x="4285" y="3977"/>
                  </a:cubicBezTo>
                  <a:cubicBezTo>
                    <a:pt x="4285" y="4166"/>
                    <a:pt x="4128" y="4324"/>
                    <a:pt x="3939" y="4324"/>
                  </a:cubicBezTo>
                  <a:cubicBezTo>
                    <a:pt x="3750" y="4324"/>
                    <a:pt x="3592" y="4166"/>
                    <a:pt x="3592" y="3977"/>
                  </a:cubicBezTo>
                  <a:cubicBezTo>
                    <a:pt x="3592" y="3757"/>
                    <a:pt x="3750" y="3599"/>
                    <a:pt x="3939" y="3599"/>
                  </a:cubicBezTo>
                  <a:close/>
                  <a:moveTo>
                    <a:pt x="3592" y="5017"/>
                  </a:moveTo>
                  <a:cubicBezTo>
                    <a:pt x="3970" y="5017"/>
                    <a:pt x="4285" y="5332"/>
                    <a:pt x="4285" y="5742"/>
                  </a:cubicBezTo>
                  <a:cubicBezTo>
                    <a:pt x="4285" y="6120"/>
                    <a:pt x="3970" y="6435"/>
                    <a:pt x="3592" y="6435"/>
                  </a:cubicBezTo>
                  <a:cubicBezTo>
                    <a:pt x="3183" y="6435"/>
                    <a:pt x="2868" y="6120"/>
                    <a:pt x="2868" y="5742"/>
                  </a:cubicBezTo>
                  <a:cubicBezTo>
                    <a:pt x="2868" y="5332"/>
                    <a:pt x="3183" y="5017"/>
                    <a:pt x="3592" y="5017"/>
                  </a:cubicBezTo>
                  <a:close/>
                  <a:moveTo>
                    <a:pt x="371" y="1"/>
                  </a:moveTo>
                  <a:cubicBezTo>
                    <a:pt x="318" y="1"/>
                    <a:pt x="266" y="12"/>
                    <a:pt x="221" y="39"/>
                  </a:cubicBezTo>
                  <a:cubicBezTo>
                    <a:pt x="64" y="102"/>
                    <a:pt x="1" y="354"/>
                    <a:pt x="64" y="480"/>
                  </a:cubicBezTo>
                  <a:lnTo>
                    <a:pt x="788" y="1930"/>
                  </a:lnTo>
                  <a:cubicBezTo>
                    <a:pt x="820" y="1993"/>
                    <a:pt x="914" y="2056"/>
                    <a:pt x="977" y="2056"/>
                  </a:cubicBezTo>
                  <a:lnTo>
                    <a:pt x="2017" y="2465"/>
                  </a:lnTo>
                  <a:cubicBezTo>
                    <a:pt x="1733" y="3001"/>
                    <a:pt x="1576" y="3599"/>
                    <a:pt x="1481" y="4229"/>
                  </a:cubicBezTo>
                  <a:lnTo>
                    <a:pt x="379" y="4229"/>
                  </a:lnTo>
                  <a:cubicBezTo>
                    <a:pt x="190" y="4229"/>
                    <a:pt x="32" y="4387"/>
                    <a:pt x="32" y="4576"/>
                  </a:cubicBezTo>
                  <a:cubicBezTo>
                    <a:pt x="32" y="4797"/>
                    <a:pt x="190" y="4954"/>
                    <a:pt x="379" y="4954"/>
                  </a:cubicBezTo>
                  <a:lnTo>
                    <a:pt x="1481" y="4954"/>
                  </a:lnTo>
                  <a:cubicBezTo>
                    <a:pt x="1544" y="5584"/>
                    <a:pt x="1733" y="6151"/>
                    <a:pt x="2017" y="6718"/>
                  </a:cubicBezTo>
                  <a:lnTo>
                    <a:pt x="977" y="7096"/>
                  </a:lnTo>
                  <a:cubicBezTo>
                    <a:pt x="914" y="7159"/>
                    <a:pt x="820" y="7191"/>
                    <a:pt x="788" y="7254"/>
                  </a:cubicBezTo>
                  <a:lnTo>
                    <a:pt x="64" y="8672"/>
                  </a:lnTo>
                  <a:cubicBezTo>
                    <a:pt x="1" y="8829"/>
                    <a:pt x="64" y="9081"/>
                    <a:pt x="221" y="9144"/>
                  </a:cubicBezTo>
                  <a:cubicBezTo>
                    <a:pt x="282" y="9170"/>
                    <a:pt x="340" y="9182"/>
                    <a:pt x="394" y="9182"/>
                  </a:cubicBezTo>
                  <a:cubicBezTo>
                    <a:pt x="536" y="9182"/>
                    <a:pt x="648" y="9101"/>
                    <a:pt x="694" y="8987"/>
                  </a:cubicBezTo>
                  <a:lnTo>
                    <a:pt x="1387" y="7695"/>
                  </a:lnTo>
                  <a:lnTo>
                    <a:pt x="2395" y="7317"/>
                  </a:lnTo>
                  <a:cubicBezTo>
                    <a:pt x="2868" y="7979"/>
                    <a:pt x="3529" y="8483"/>
                    <a:pt x="4317" y="8829"/>
                  </a:cubicBezTo>
                  <a:lnTo>
                    <a:pt x="5703" y="2749"/>
                  </a:lnTo>
                  <a:cubicBezTo>
                    <a:pt x="4947" y="2749"/>
                    <a:pt x="4285" y="2434"/>
                    <a:pt x="3813" y="1930"/>
                  </a:cubicBezTo>
                  <a:cubicBezTo>
                    <a:pt x="3529" y="1646"/>
                    <a:pt x="3340" y="1362"/>
                    <a:pt x="3214" y="1016"/>
                  </a:cubicBezTo>
                  <a:cubicBezTo>
                    <a:pt x="2899" y="1236"/>
                    <a:pt x="2647" y="1552"/>
                    <a:pt x="2395" y="1867"/>
                  </a:cubicBezTo>
                  <a:lnTo>
                    <a:pt x="1387" y="1489"/>
                  </a:lnTo>
                  <a:lnTo>
                    <a:pt x="694" y="165"/>
                  </a:lnTo>
                  <a:cubicBezTo>
                    <a:pt x="649" y="75"/>
                    <a:pt x="506" y="1"/>
                    <a:pt x="3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6393;p65"/>
          <p:cNvGrpSpPr/>
          <p:nvPr/>
        </p:nvGrpSpPr>
        <p:grpSpPr>
          <a:xfrm>
            <a:off x="1247703" y="3315965"/>
            <a:ext cx="372749" cy="370909"/>
            <a:chOff x="-42994575" y="3950300"/>
            <a:chExt cx="319025" cy="317450"/>
          </a:xfrm>
          <a:solidFill>
            <a:schemeClr val="bg1"/>
          </a:solidFill>
        </p:grpSpPr>
        <p:sp>
          <p:nvSpPr>
            <p:cNvPr id="60" name="Google Shape;6394;p65"/>
            <p:cNvSpPr/>
            <p:nvPr/>
          </p:nvSpPr>
          <p:spPr>
            <a:xfrm>
              <a:off x="-42930775" y="4225200"/>
              <a:ext cx="191425" cy="42550"/>
            </a:xfrm>
            <a:custGeom>
              <a:avLst/>
              <a:gdLst/>
              <a:ahLst/>
              <a:cxnLst/>
              <a:rect l="l" t="t" r="r" b="b"/>
              <a:pathLst>
                <a:path w="7657" h="1702" extrusionOk="0">
                  <a:moveTo>
                    <a:pt x="442" y="0"/>
                  </a:moveTo>
                  <a:cubicBezTo>
                    <a:pt x="190" y="0"/>
                    <a:pt x="1" y="221"/>
                    <a:pt x="1" y="441"/>
                  </a:cubicBezTo>
                  <a:lnTo>
                    <a:pt x="1" y="1292"/>
                  </a:lnTo>
                  <a:cubicBezTo>
                    <a:pt x="1" y="1512"/>
                    <a:pt x="190" y="1701"/>
                    <a:pt x="442" y="1701"/>
                  </a:cubicBezTo>
                  <a:lnTo>
                    <a:pt x="7215" y="1701"/>
                  </a:lnTo>
                  <a:cubicBezTo>
                    <a:pt x="7499" y="1701"/>
                    <a:pt x="7656" y="1512"/>
                    <a:pt x="7656" y="1292"/>
                  </a:cubicBezTo>
                  <a:lnTo>
                    <a:pt x="7656" y="441"/>
                  </a:lnTo>
                  <a:cubicBezTo>
                    <a:pt x="7656" y="221"/>
                    <a:pt x="7436" y="0"/>
                    <a:pt x="7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395;p65"/>
            <p:cNvSpPr/>
            <p:nvPr/>
          </p:nvSpPr>
          <p:spPr>
            <a:xfrm>
              <a:off x="-42908725" y="4163750"/>
              <a:ext cx="148900" cy="42550"/>
            </a:xfrm>
            <a:custGeom>
              <a:avLst/>
              <a:gdLst/>
              <a:ahLst/>
              <a:cxnLst/>
              <a:rect l="l" t="t" r="r" b="b"/>
              <a:pathLst>
                <a:path w="5956" h="1702" extrusionOk="0">
                  <a:moveTo>
                    <a:pt x="442" y="1"/>
                  </a:moveTo>
                  <a:cubicBezTo>
                    <a:pt x="190" y="1"/>
                    <a:pt x="1" y="190"/>
                    <a:pt x="1" y="410"/>
                  </a:cubicBezTo>
                  <a:lnTo>
                    <a:pt x="1" y="1261"/>
                  </a:lnTo>
                  <a:cubicBezTo>
                    <a:pt x="1" y="1481"/>
                    <a:pt x="190" y="1702"/>
                    <a:pt x="442" y="1702"/>
                  </a:cubicBezTo>
                  <a:lnTo>
                    <a:pt x="5514" y="1702"/>
                  </a:lnTo>
                  <a:cubicBezTo>
                    <a:pt x="5735" y="1702"/>
                    <a:pt x="5955" y="1481"/>
                    <a:pt x="5955" y="1261"/>
                  </a:cubicBezTo>
                  <a:lnTo>
                    <a:pt x="5955" y="410"/>
                  </a:lnTo>
                  <a:cubicBezTo>
                    <a:pt x="5955" y="190"/>
                    <a:pt x="5735" y="1"/>
                    <a:pt x="55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396;p65"/>
            <p:cNvSpPr/>
            <p:nvPr/>
          </p:nvSpPr>
          <p:spPr>
            <a:xfrm>
              <a:off x="-42994575" y="3950300"/>
              <a:ext cx="319025" cy="211125"/>
            </a:xfrm>
            <a:custGeom>
              <a:avLst/>
              <a:gdLst/>
              <a:ahLst/>
              <a:cxnLst/>
              <a:rect l="l" t="t" r="r" b="b"/>
              <a:pathLst>
                <a:path w="12761" h="8445" extrusionOk="0">
                  <a:moveTo>
                    <a:pt x="6428" y="852"/>
                  </a:moveTo>
                  <a:cubicBezTo>
                    <a:pt x="6648" y="852"/>
                    <a:pt x="6806" y="1009"/>
                    <a:pt x="6869" y="1261"/>
                  </a:cubicBezTo>
                  <a:lnTo>
                    <a:pt x="6869" y="1324"/>
                  </a:lnTo>
                  <a:cubicBezTo>
                    <a:pt x="6806" y="1513"/>
                    <a:pt x="6648" y="1702"/>
                    <a:pt x="6428" y="1702"/>
                  </a:cubicBezTo>
                  <a:cubicBezTo>
                    <a:pt x="6176" y="1702"/>
                    <a:pt x="6018" y="1576"/>
                    <a:pt x="5987" y="1324"/>
                  </a:cubicBezTo>
                  <a:lnTo>
                    <a:pt x="5987" y="1261"/>
                  </a:lnTo>
                  <a:cubicBezTo>
                    <a:pt x="6018" y="1041"/>
                    <a:pt x="6176" y="852"/>
                    <a:pt x="6428" y="852"/>
                  </a:cubicBezTo>
                  <a:close/>
                  <a:moveTo>
                    <a:pt x="2112" y="2742"/>
                  </a:moveTo>
                  <a:lnTo>
                    <a:pt x="3340" y="6396"/>
                  </a:lnTo>
                  <a:lnTo>
                    <a:pt x="914" y="6396"/>
                  </a:lnTo>
                  <a:lnTo>
                    <a:pt x="2112" y="2742"/>
                  </a:lnTo>
                  <a:close/>
                  <a:moveTo>
                    <a:pt x="10681" y="2742"/>
                  </a:moveTo>
                  <a:lnTo>
                    <a:pt x="11878" y="6396"/>
                  </a:lnTo>
                  <a:lnTo>
                    <a:pt x="9452" y="6396"/>
                  </a:lnTo>
                  <a:lnTo>
                    <a:pt x="10681" y="2742"/>
                  </a:lnTo>
                  <a:close/>
                  <a:moveTo>
                    <a:pt x="6333" y="1"/>
                  </a:moveTo>
                  <a:cubicBezTo>
                    <a:pt x="5798" y="1"/>
                    <a:pt x="5325" y="347"/>
                    <a:pt x="5168" y="852"/>
                  </a:cubicBezTo>
                  <a:lnTo>
                    <a:pt x="1292" y="852"/>
                  </a:lnTo>
                  <a:cubicBezTo>
                    <a:pt x="1103" y="852"/>
                    <a:pt x="914" y="1009"/>
                    <a:pt x="883" y="1198"/>
                  </a:cubicBezTo>
                  <a:cubicBezTo>
                    <a:pt x="820" y="1482"/>
                    <a:pt x="1040" y="1702"/>
                    <a:pt x="1292" y="1702"/>
                  </a:cubicBezTo>
                  <a:lnTo>
                    <a:pt x="1576" y="1702"/>
                  </a:lnTo>
                  <a:cubicBezTo>
                    <a:pt x="1" y="6491"/>
                    <a:pt x="32" y="6333"/>
                    <a:pt x="32" y="6459"/>
                  </a:cubicBezTo>
                  <a:cubicBezTo>
                    <a:pt x="64" y="7562"/>
                    <a:pt x="1009" y="8444"/>
                    <a:pt x="2112" y="8444"/>
                  </a:cubicBezTo>
                  <a:cubicBezTo>
                    <a:pt x="3277" y="8444"/>
                    <a:pt x="4159" y="7562"/>
                    <a:pt x="4159" y="6459"/>
                  </a:cubicBezTo>
                  <a:cubicBezTo>
                    <a:pt x="4159" y="6333"/>
                    <a:pt x="4222" y="6491"/>
                    <a:pt x="2647" y="1702"/>
                  </a:cubicBezTo>
                  <a:lnTo>
                    <a:pt x="5105" y="1702"/>
                  </a:lnTo>
                  <a:lnTo>
                    <a:pt x="5105" y="7342"/>
                  </a:lnTo>
                  <a:cubicBezTo>
                    <a:pt x="5105" y="7594"/>
                    <a:pt x="5325" y="7783"/>
                    <a:pt x="5546" y="7783"/>
                  </a:cubicBezTo>
                  <a:lnTo>
                    <a:pt x="7247" y="7783"/>
                  </a:lnTo>
                  <a:cubicBezTo>
                    <a:pt x="7499" y="7783"/>
                    <a:pt x="7688" y="7594"/>
                    <a:pt x="7688" y="7342"/>
                  </a:cubicBezTo>
                  <a:lnTo>
                    <a:pt x="7688" y="1702"/>
                  </a:lnTo>
                  <a:lnTo>
                    <a:pt x="10177" y="1702"/>
                  </a:lnTo>
                  <a:cubicBezTo>
                    <a:pt x="8602" y="6491"/>
                    <a:pt x="8633" y="6333"/>
                    <a:pt x="8633" y="6459"/>
                  </a:cubicBezTo>
                  <a:cubicBezTo>
                    <a:pt x="8665" y="7562"/>
                    <a:pt x="9578" y="8444"/>
                    <a:pt x="10681" y="8444"/>
                  </a:cubicBezTo>
                  <a:cubicBezTo>
                    <a:pt x="11815" y="8444"/>
                    <a:pt x="12729" y="7562"/>
                    <a:pt x="12729" y="6459"/>
                  </a:cubicBezTo>
                  <a:cubicBezTo>
                    <a:pt x="12729" y="6333"/>
                    <a:pt x="12760" y="6491"/>
                    <a:pt x="11185" y="1702"/>
                  </a:cubicBezTo>
                  <a:lnTo>
                    <a:pt x="11437" y="1702"/>
                  </a:lnTo>
                  <a:cubicBezTo>
                    <a:pt x="11626" y="1702"/>
                    <a:pt x="11815" y="1576"/>
                    <a:pt x="11847" y="1356"/>
                  </a:cubicBezTo>
                  <a:cubicBezTo>
                    <a:pt x="11910" y="1104"/>
                    <a:pt x="11689" y="852"/>
                    <a:pt x="11437" y="852"/>
                  </a:cubicBezTo>
                  <a:lnTo>
                    <a:pt x="7530" y="852"/>
                  </a:lnTo>
                  <a:cubicBezTo>
                    <a:pt x="7373" y="347"/>
                    <a:pt x="6900" y="1"/>
                    <a:pt x="63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" name="Google Shape;8925;p70"/>
          <p:cNvGrpSpPr/>
          <p:nvPr/>
        </p:nvGrpSpPr>
        <p:grpSpPr>
          <a:xfrm>
            <a:off x="7478951" y="1897415"/>
            <a:ext cx="424159" cy="419659"/>
            <a:chOff x="-1182750" y="3962900"/>
            <a:chExt cx="294575" cy="291450"/>
          </a:xfrm>
          <a:solidFill>
            <a:schemeClr val="bg1"/>
          </a:solidFill>
        </p:grpSpPr>
        <p:sp>
          <p:nvSpPr>
            <p:cNvPr id="64" name="Google Shape;8926;p70"/>
            <p:cNvSpPr/>
            <p:nvPr/>
          </p:nvSpPr>
          <p:spPr>
            <a:xfrm>
              <a:off x="-1078000" y="40306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8927;p70"/>
            <p:cNvSpPr/>
            <p:nvPr/>
          </p:nvSpPr>
          <p:spPr>
            <a:xfrm>
              <a:off x="-1129200" y="40999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8928;p70"/>
            <p:cNvSpPr/>
            <p:nvPr/>
          </p:nvSpPr>
          <p:spPr>
            <a:xfrm>
              <a:off x="-1009475" y="408185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67" y="693"/>
                    <a:pt x="725" y="536"/>
                    <a:pt x="725" y="347"/>
                  </a:cubicBezTo>
                  <a:cubicBezTo>
                    <a:pt x="725" y="158"/>
                    <a:pt x="567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8929;p70"/>
            <p:cNvSpPr/>
            <p:nvPr/>
          </p:nvSpPr>
          <p:spPr>
            <a:xfrm>
              <a:off x="-1182750" y="4168475"/>
              <a:ext cx="292225" cy="34675"/>
            </a:xfrm>
            <a:custGeom>
              <a:avLst/>
              <a:gdLst/>
              <a:ahLst/>
              <a:cxnLst/>
              <a:rect l="l" t="t" r="r" b="b"/>
              <a:pathLst>
                <a:path w="11689" h="1387" extrusionOk="0">
                  <a:moveTo>
                    <a:pt x="0" y="1"/>
                  </a:moveTo>
                  <a:lnTo>
                    <a:pt x="0" y="347"/>
                  </a:lnTo>
                  <a:lnTo>
                    <a:pt x="63" y="347"/>
                  </a:lnTo>
                  <a:cubicBezTo>
                    <a:pt x="63" y="914"/>
                    <a:pt x="504" y="1387"/>
                    <a:pt x="1071" y="1387"/>
                  </a:cubicBezTo>
                  <a:lnTo>
                    <a:pt x="10680" y="1387"/>
                  </a:lnTo>
                  <a:cubicBezTo>
                    <a:pt x="11247" y="1387"/>
                    <a:pt x="11688" y="914"/>
                    <a:pt x="11688" y="347"/>
                  </a:cubicBezTo>
                  <a:lnTo>
                    <a:pt x="1168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8930;p70"/>
            <p:cNvSpPr/>
            <p:nvPr/>
          </p:nvSpPr>
          <p:spPr>
            <a:xfrm>
              <a:off x="-1117400" y="4220475"/>
              <a:ext cx="161500" cy="33875"/>
            </a:xfrm>
            <a:custGeom>
              <a:avLst/>
              <a:gdLst/>
              <a:ahLst/>
              <a:cxnLst/>
              <a:rect l="l" t="t" r="r" b="b"/>
              <a:pathLst>
                <a:path w="6460" h="1355" extrusionOk="0">
                  <a:moveTo>
                    <a:pt x="1513" y="0"/>
                  </a:moveTo>
                  <a:lnTo>
                    <a:pt x="1356" y="693"/>
                  </a:lnTo>
                  <a:lnTo>
                    <a:pt x="474" y="693"/>
                  </a:lnTo>
                  <a:cubicBezTo>
                    <a:pt x="32" y="693"/>
                    <a:pt x="1" y="1355"/>
                    <a:pt x="474" y="1355"/>
                  </a:cubicBezTo>
                  <a:lnTo>
                    <a:pt x="5924" y="1355"/>
                  </a:lnTo>
                  <a:cubicBezTo>
                    <a:pt x="6459" y="1355"/>
                    <a:pt x="6459" y="693"/>
                    <a:pt x="5987" y="693"/>
                  </a:cubicBezTo>
                  <a:lnTo>
                    <a:pt x="5073" y="693"/>
                  </a:lnTo>
                  <a:lnTo>
                    <a:pt x="49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8931;p70"/>
            <p:cNvSpPr/>
            <p:nvPr/>
          </p:nvSpPr>
          <p:spPr>
            <a:xfrm>
              <a:off x="-958300" y="40141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8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8" y="694"/>
                  </a:cubicBezTo>
                  <a:cubicBezTo>
                    <a:pt x="568" y="694"/>
                    <a:pt x="726" y="536"/>
                    <a:pt x="726" y="347"/>
                  </a:cubicBezTo>
                  <a:cubicBezTo>
                    <a:pt x="726" y="158"/>
                    <a:pt x="568" y="1"/>
                    <a:pt x="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8932;p70"/>
            <p:cNvSpPr/>
            <p:nvPr/>
          </p:nvSpPr>
          <p:spPr>
            <a:xfrm>
              <a:off x="-1180400" y="3962900"/>
              <a:ext cx="292225" cy="188275"/>
            </a:xfrm>
            <a:custGeom>
              <a:avLst/>
              <a:gdLst/>
              <a:ahLst/>
              <a:cxnLst/>
              <a:rect l="l" t="t" r="r" b="b"/>
              <a:pathLst>
                <a:path w="11689" h="7531" extrusionOk="0">
                  <a:moveTo>
                    <a:pt x="9232" y="1324"/>
                  </a:moveTo>
                  <a:cubicBezTo>
                    <a:pt x="9799" y="1324"/>
                    <a:pt x="10271" y="1797"/>
                    <a:pt x="10271" y="2364"/>
                  </a:cubicBezTo>
                  <a:cubicBezTo>
                    <a:pt x="10271" y="2922"/>
                    <a:pt x="9822" y="3391"/>
                    <a:pt x="9247" y="3391"/>
                  </a:cubicBezTo>
                  <a:cubicBezTo>
                    <a:pt x="9140" y="3391"/>
                    <a:pt x="9029" y="3375"/>
                    <a:pt x="8916" y="3341"/>
                  </a:cubicBezTo>
                  <a:lnTo>
                    <a:pt x="8034" y="4538"/>
                  </a:lnTo>
                  <a:cubicBezTo>
                    <a:pt x="8507" y="5199"/>
                    <a:pt x="7971" y="6144"/>
                    <a:pt x="7152" y="6144"/>
                  </a:cubicBezTo>
                  <a:cubicBezTo>
                    <a:pt x="6491" y="6144"/>
                    <a:pt x="5987" y="5514"/>
                    <a:pt x="6176" y="4790"/>
                  </a:cubicBezTo>
                  <a:lnTo>
                    <a:pt x="4978" y="3908"/>
                  </a:lnTo>
                  <a:cubicBezTo>
                    <a:pt x="4839" y="4007"/>
                    <a:pt x="4661" y="4069"/>
                    <a:pt x="4470" y="4069"/>
                  </a:cubicBezTo>
                  <a:cubicBezTo>
                    <a:pt x="4359" y="4069"/>
                    <a:pt x="4243" y="4048"/>
                    <a:pt x="4128" y="4002"/>
                  </a:cubicBezTo>
                  <a:lnTo>
                    <a:pt x="3214" y="5199"/>
                  </a:lnTo>
                  <a:cubicBezTo>
                    <a:pt x="3340" y="5357"/>
                    <a:pt x="3372" y="5546"/>
                    <a:pt x="3372" y="5735"/>
                  </a:cubicBezTo>
                  <a:cubicBezTo>
                    <a:pt x="3372" y="6302"/>
                    <a:pt x="2899" y="6775"/>
                    <a:pt x="2363" y="6775"/>
                  </a:cubicBezTo>
                  <a:cubicBezTo>
                    <a:pt x="1796" y="6775"/>
                    <a:pt x="1324" y="6302"/>
                    <a:pt x="1324" y="5735"/>
                  </a:cubicBezTo>
                  <a:cubicBezTo>
                    <a:pt x="1324" y="5199"/>
                    <a:pt x="1796" y="4727"/>
                    <a:pt x="2363" y="4727"/>
                  </a:cubicBezTo>
                  <a:cubicBezTo>
                    <a:pt x="2489" y="4727"/>
                    <a:pt x="2552" y="4758"/>
                    <a:pt x="2678" y="4758"/>
                  </a:cubicBezTo>
                  <a:lnTo>
                    <a:pt x="3592" y="3593"/>
                  </a:lnTo>
                  <a:cubicBezTo>
                    <a:pt x="3120" y="2899"/>
                    <a:pt x="3624" y="1954"/>
                    <a:pt x="4443" y="1954"/>
                  </a:cubicBezTo>
                  <a:cubicBezTo>
                    <a:pt x="5104" y="1954"/>
                    <a:pt x="5640" y="2584"/>
                    <a:pt x="5419" y="3309"/>
                  </a:cubicBezTo>
                  <a:lnTo>
                    <a:pt x="6617" y="4223"/>
                  </a:lnTo>
                  <a:cubicBezTo>
                    <a:pt x="6766" y="4116"/>
                    <a:pt x="6959" y="4038"/>
                    <a:pt x="7165" y="4038"/>
                  </a:cubicBezTo>
                  <a:cubicBezTo>
                    <a:pt x="7264" y="4038"/>
                    <a:pt x="7365" y="4056"/>
                    <a:pt x="7467" y="4097"/>
                  </a:cubicBezTo>
                  <a:lnTo>
                    <a:pt x="8381" y="2899"/>
                  </a:lnTo>
                  <a:cubicBezTo>
                    <a:pt x="8255" y="2742"/>
                    <a:pt x="8223" y="2553"/>
                    <a:pt x="8223" y="2364"/>
                  </a:cubicBezTo>
                  <a:cubicBezTo>
                    <a:pt x="8223" y="1797"/>
                    <a:pt x="8696" y="1324"/>
                    <a:pt x="9232" y="1324"/>
                  </a:cubicBezTo>
                  <a:close/>
                  <a:moveTo>
                    <a:pt x="1009" y="1"/>
                  </a:moveTo>
                  <a:cubicBezTo>
                    <a:pt x="473" y="1"/>
                    <a:pt x="1" y="474"/>
                    <a:pt x="1" y="1009"/>
                  </a:cubicBezTo>
                  <a:lnTo>
                    <a:pt x="1" y="7531"/>
                  </a:lnTo>
                  <a:lnTo>
                    <a:pt x="11689" y="7531"/>
                  </a:lnTo>
                  <a:lnTo>
                    <a:pt x="11689" y="1009"/>
                  </a:lnTo>
                  <a:cubicBezTo>
                    <a:pt x="11657" y="411"/>
                    <a:pt x="11185" y="1"/>
                    <a:pt x="106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" name="Google Shape;8793;p70"/>
          <p:cNvGrpSpPr/>
          <p:nvPr/>
        </p:nvGrpSpPr>
        <p:grpSpPr>
          <a:xfrm>
            <a:off x="7520312" y="3310487"/>
            <a:ext cx="442373" cy="420775"/>
            <a:chOff x="-6690625" y="3631325"/>
            <a:chExt cx="307225" cy="292225"/>
          </a:xfrm>
          <a:solidFill>
            <a:schemeClr val="bg1"/>
          </a:solidFill>
        </p:grpSpPr>
        <p:sp>
          <p:nvSpPr>
            <p:cNvPr id="72" name="Google Shape;8794;p70"/>
            <p:cNvSpPr/>
            <p:nvPr/>
          </p:nvSpPr>
          <p:spPr>
            <a:xfrm>
              <a:off x="-6690625" y="3631325"/>
              <a:ext cx="222925" cy="292225"/>
            </a:xfrm>
            <a:custGeom>
              <a:avLst/>
              <a:gdLst/>
              <a:ahLst/>
              <a:cxnLst/>
              <a:rect l="l" t="t" r="r" b="b"/>
              <a:pathLst>
                <a:path w="8917" h="11689" extrusionOk="0">
                  <a:moveTo>
                    <a:pt x="5861" y="2773"/>
                  </a:moveTo>
                  <a:cubicBezTo>
                    <a:pt x="6270" y="2773"/>
                    <a:pt x="6333" y="3435"/>
                    <a:pt x="5861" y="3435"/>
                  </a:cubicBezTo>
                  <a:lnTo>
                    <a:pt x="3813" y="3435"/>
                  </a:lnTo>
                  <a:cubicBezTo>
                    <a:pt x="3372" y="3435"/>
                    <a:pt x="3340" y="2773"/>
                    <a:pt x="3813" y="2773"/>
                  </a:cubicBezTo>
                  <a:close/>
                  <a:moveTo>
                    <a:pt x="2742" y="0"/>
                  </a:moveTo>
                  <a:lnTo>
                    <a:pt x="2742" y="2395"/>
                  </a:lnTo>
                  <a:cubicBezTo>
                    <a:pt x="2742" y="2584"/>
                    <a:pt x="2584" y="2741"/>
                    <a:pt x="2395" y="2741"/>
                  </a:cubicBezTo>
                  <a:lnTo>
                    <a:pt x="1" y="2741"/>
                  </a:lnTo>
                  <a:lnTo>
                    <a:pt x="1" y="10649"/>
                  </a:lnTo>
                  <a:cubicBezTo>
                    <a:pt x="1" y="11216"/>
                    <a:pt x="473" y="11689"/>
                    <a:pt x="1009" y="11689"/>
                  </a:cubicBezTo>
                  <a:lnTo>
                    <a:pt x="7909" y="11689"/>
                  </a:lnTo>
                  <a:cubicBezTo>
                    <a:pt x="8444" y="11689"/>
                    <a:pt x="8917" y="11248"/>
                    <a:pt x="8917" y="10649"/>
                  </a:cubicBezTo>
                  <a:lnTo>
                    <a:pt x="8917" y="7751"/>
                  </a:lnTo>
                  <a:lnTo>
                    <a:pt x="6491" y="10177"/>
                  </a:lnTo>
                  <a:cubicBezTo>
                    <a:pt x="6491" y="10271"/>
                    <a:pt x="6428" y="10303"/>
                    <a:pt x="6365" y="10303"/>
                  </a:cubicBezTo>
                  <a:lnTo>
                    <a:pt x="4317" y="10901"/>
                  </a:lnTo>
                  <a:cubicBezTo>
                    <a:pt x="4198" y="10938"/>
                    <a:pt x="4080" y="10955"/>
                    <a:pt x="3967" y="10955"/>
                  </a:cubicBezTo>
                  <a:cubicBezTo>
                    <a:pt x="3209" y="10955"/>
                    <a:pt x="2625" y="10192"/>
                    <a:pt x="2899" y="9452"/>
                  </a:cubicBezTo>
                  <a:lnTo>
                    <a:pt x="3057" y="8979"/>
                  </a:lnTo>
                  <a:lnTo>
                    <a:pt x="1765" y="8979"/>
                  </a:lnTo>
                  <a:cubicBezTo>
                    <a:pt x="1324" y="8979"/>
                    <a:pt x="1293" y="8255"/>
                    <a:pt x="1765" y="8255"/>
                  </a:cubicBezTo>
                  <a:lnTo>
                    <a:pt x="3277" y="8255"/>
                  </a:lnTo>
                  <a:lnTo>
                    <a:pt x="3529" y="7593"/>
                  </a:lnTo>
                  <a:lnTo>
                    <a:pt x="1797" y="7593"/>
                  </a:lnTo>
                  <a:cubicBezTo>
                    <a:pt x="1356" y="7593"/>
                    <a:pt x="1324" y="6869"/>
                    <a:pt x="1797" y="6869"/>
                  </a:cubicBezTo>
                  <a:lnTo>
                    <a:pt x="4034" y="6869"/>
                  </a:lnTo>
                  <a:lnTo>
                    <a:pt x="4695" y="6207"/>
                  </a:lnTo>
                  <a:lnTo>
                    <a:pt x="1765" y="6207"/>
                  </a:lnTo>
                  <a:cubicBezTo>
                    <a:pt x="1324" y="6207"/>
                    <a:pt x="1293" y="5514"/>
                    <a:pt x="1765" y="5514"/>
                  </a:cubicBezTo>
                  <a:lnTo>
                    <a:pt x="5388" y="5514"/>
                  </a:lnTo>
                  <a:lnTo>
                    <a:pt x="6050" y="4821"/>
                  </a:lnTo>
                  <a:lnTo>
                    <a:pt x="1734" y="4821"/>
                  </a:lnTo>
                  <a:cubicBezTo>
                    <a:pt x="1293" y="4821"/>
                    <a:pt x="1261" y="4128"/>
                    <a:pt x="1734" y="4128"/>
                  </a:cubicBezTo>
                  <a:lnTo>
                    <a:pt x="6711" y="4128"/>
                  </a:lnTo>
                  <a:cubicBezTo>
                    <a:pt x="6963" y="3876"/>
                    <a:pt x="8696" y="2080"/>
                    <a:pt x="8917" y="1891"/>
                  </a:cubicBezTo>
                  <a:lnTo>
                    <a:pt x="8917" y="1009"/>
                  </a:lnTo>
                  <a:cubicBezTo>
                    <a:pt x="8917" y="473"/>
                    <a:pt x="8507" y="0"/>
                    <a:pt x="79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8795;p70"/>
            <p:cNvSpPr/>
            <p:nvPr/>
          </p:nvSpPr>
          <p:spPr>
            <a:xfrm>
              <a:off x="-6604350" y="3832175"/>
              <a:ext cx="58675" cy="56550"/>
            </a:xfrm>
            <a:custGeom>
              <a:avLst/>
              <a:gdLst/>
              <a:ahLst/>
              <a:cxnLst/>
              <a:rect l="l" t="t" r="r" b="b"/>
              <a:pathLst>
                <a:path w="2347" h="2262" extrusionOk="0">
                  <a:moveTo>
                    <a:pt x="614" y="0"/>
                  </a:moveTo>
                  <a:lnTo>
                    <a:pt x="110" y="1607"/>
                  </a:lnTo>
                  <a:cubicBezTo>
                    <a:pt x="1" y="1934"/>
                    <a:pt x="222" y="2262"/>
                    <a:pt x="550" y="2262"/>
                  </a:cubicBezTo>
                  <a:cubicBezTo>
                    <a:pt x="600" y="2262"/>
                    <a:pt x="654" y="2254"/>
                    <a:pt x="709" y="2237"/>
                  </a:cubicBezTo>
                  <a:lnTo>
                    <a:pt x="2347" y="1701"/>
                  </a:lnTo>
                  <a:lnTo>
                    <a:pt x="6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8796;p70"/>
            <p:cNvSpPr/>
            <p:nvPr/>
          </p:nvSpPr>
          <p:spPr>
            <a:xfrm>
              <a:off x="-6470875" y="3684775"/>
              <a:ext cx="87475" cy="71800"/>
            </a:xfrm>
            <a:custGeom>
              <a:avLst/>
              <a:gdLst/>
              <a:ahLst/>
              <a:cxnLst/>
              <a:rect l="l" t="t" r="r" b="b"/>
              <a:pathLst>
                <a:path w="3499" h="2872" extrusionOk="0">
                  <a:moveTo>
                    <a:pt x="1479" y="1"/>
                  </a:moveTo>
                  <a:cubicBezTo>
                    <a:pt x="1176" y="1"/>
                    <a:pt x="868" y="114"/>
                    <a:pt x="599" y="383"/>
                  </a:cubicBezTo>
                  <a:lnTo>
                    <a:pt x="1" y="950"/>
                  </a:lnTo>
                  <a:lnTo>
                    <a:pt x="1954" y="2872"/>
                  </a:lnTo>
                  <a:lnTo>
                    <a:pt x="2521" y="2305"/>
                  </a:lnTo>
                  <a:cubicBezTo>
                    <a:pt x="3498" y="1352"/>
                    <a:pt x="2524" y="1"/>
                    <a:pt x="14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8797;p70"/>
            <p:cNvSpPr/>
            <p:nvPr/>
          </p:nvSpPr>
          <p:spPr>
            <a:xfrm>
              <a:off x="-6578775" y="3721900"/>
              <a:ext cx="143375" cy="143375"/>
            </a:xfrm>
            <a:custGeom>
              <a:avLst/>
              <a:gdLst/>
              <a:ahLst/>
              <a:cxnLst/>
              <a:rect l="l" t="t" r="r" b="b"/>
              <a:pathLst>
                <a:path w="5735" h="5735" extrusionOk="0">
                  <a:moveTo>
                    <a:pt x="3813" y="1"/>
                  </a:moveTo>
                  <a:lnTo>
                    <a:pt x="1" y="3813"/>
                  </a:lnTo>
                  <a:lnTo>
                    <a:pt x="1922" y="5734"/>
                  </a:lnTo>
                  <a:lnTo>
                    <a:pt x="4474" y="3183"/>
                  </a:lnTo>
                  <a:lnTo>
                    <a:pt x="5734" y="1922"/>
                  </a:lnTo>
                  <a:lnTo>
                    <a:pt x="381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8798;p70"/>
            <p:cNvSpPr/>
            <p:nvPr/>
          </p:nvSpPr>
          <p:spPr>
            <a:xfrm>
              <a:off x="-6685100" y="3636850"/>
              <a:ext cx="47275" cy="46475"/>
            </a:xfrm>
            <a:custGeom>
              <a:avLst/>
              <a:gdLst/>
              <a:ahLst/>
              <a:cxnLst/>
              <a:rect l="l" t="t" r="r" b="b"/>
              <a:pathLst>
                <a:path w="1891" h="1859" extrusionOk="0">
                  <a:moveTo>
                    <a:pt x="1891" y="0"/>
                  </a:moveTo>
                  <a:lnTo>
                    <a:pt x="0" y="1859"/>
                  </a:lnTo>
                  <a:lnTo>
                    <a:pt x="1891" y="1859"/>
                  </a:lnTo>
                  <a:lnTo>
                    <a:pt x="1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Science Fair Newsletter by Slidesgo">
  <a:themeElements>
    <a:clrScheme name="Simple Light">
      <a:dk1>
        <a:srgbClr val="383536"/>
      </a:dk1>
      <a:lt1>
        <a:srgbClr val="FFFFFF"/>
      </a:lt1>
      <a:dk2>
        <a:srgbClr val="595959"/>
      </a:dk2>
      <a:lt2>
        <a:srgbClr val="E6F0EF"/>
      </a:lt2>
      <a:accent1>
        <a:srgbClr val="D49421"/>
      </a:accent1>
      <a:accent2>
        <a:srgbClr val="C3CCA2"/>
      </a:accent2>
      <a:accent3>
        <a:srgbClr val="88AFA6"/>
      </a:accent3>
      <a:accent4>
        <a:srgbClr val="627E8D"/>
      </a:accent4>
      <a:accent5>
        <a:srgbClr val="BDBCBD"/>
      </a:accent5>
      <a:accent6>
        <a:srgbClr val="6E4D11"/>
      </a:accent6>
      <a:hlink>
        <a:srgbClr val="383536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158</Words>
  <Application>WPS Presentation</Application>
  <PresentationFormat>Экран (16:9)</PresentationFormat>
  <Paragraphs>42</Paragraphs>
  <Slides>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6" baseType="lpstr">
      <vt:lpstr>Arial</vt:lpstr>
      <vt:lpstr>Times New Roman</vt:lpstr>
      <vt:lpstr>Teko Light</vt:lpstr>
      <vt:lpstr>Hind Vadodara Light</vt:lpstr>
      <vt:lpstr>Calibri</vt:lpstr>
      <vt:lpstr>Nunito Light</vt:lpstr>
      <vt:lpstr>Raleway</vt:lpstr>
      <vt:lpstr>Fira Sans Extra Condensed Medium</vt:lpstr>
      <vt:lpstr>Roboto Condensed Light</vt:lpstr>
      <vt:lpstr>Science Fair Newsletter by Slidesgo</vt:lpstr>
      <vt:lpstr>Мастер-класс  «Использование детской цифровой лаборатории «Наураша в стране Наурандии» для развития познавательной активности дошкольников»  </vt:lpstr>
      <vt:lpstr>01</vt:lpstr>
      <vt:lpstr>Актуальность использования</vt:lpstr>
      <vt:lpstr>Наураша для дошкольников</vt:lpstr>
      <vt:lpstr>Темы образовательно-игровых модулей </vt:lpstr>
      <vt:lpstr>Состав модуля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«Какой разный звук» занятие по познавательному развитию в средней группе</dc:title>
  <dc:creator>bouns</dc:creator>
  <cp:lastModifiedBy>Елочка</cp:lastModifiedBy>
  <cp:revision>18</cp:revision>
  <dcterms:created xsi:type="dcterms:W3CDTF">2026-03-24T01:33:22Z</dcterms:created>
  <dcterms:modified xsi:type="dcterms:W3CDTF">2026-03-24T05:48:10Z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8C3C9AAA17EF47B5B0A96C6552857F31_12</vt:lpwstr>
  </property>
  <property fmtid="{D5CDD505-2E9C-101B-9397-08002B2CF9AE}" pid="3" name="KSOProductBuildVer">
    <vt:lpwstr>1033-12.2.0.23196</vt:lpwstr>
  </property>
</Properties>
</file>